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02" r:id="rId5"/>
    <p:sldId id="395" r:id="rId6"/>
    <p:sldId id="399" r:id="rId7"/>
    <p:sldId id="400" r:id="rId8"/>
    <p:sldId id="401" r:id="rId9"/>
    <p:sldId id="403" r:id="rId10"/>
    <p:sldId id="402" r:id="rId11"/>
    <p:sldId id="404" r:id="rId12"/>
    <p:sldId id="405" r:id="rId13"/>
    <p:sldId id="406" r:id="rId14"/>
    <p:sldId id="385" r:id="rId15"/>
    <p:sldId id="407" r:id="rId16"/>
    <p:sldId id="408" r:id="rId17"/>
    <p:sldId id="409" r:id="rId18"/>
    <p:sldId id="30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D5"/>
    <a:srgbClr val="0000FF"/>
    <a:srgbClr val="9900CC"/>
    <a:srgbClr val="BE2EDD"/>
    <a:srgbClr val="3A3A3A"/>
    <a:srgbClr val="FF0000"/>
    <a:srgbClr val="21D5F6"/>
    <a:srgbClr val="4CB05C"/>
    <a:srgbClr val="FAEA36"/>
    <a:srgbClr val="5E1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8E5EA-9CA9-493D-A355-95C3C2DF0B2A}" v="1" dt="2026-05-07T12:19:02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émence D'ALLARD - LA PLAGNE" userId="02450fe8-b9de-4228-988a-c92089f96a4d" providerId="ADAL" clId="{BFB56868-55F5-4AD4-AC8A-D0671D617E3F}"/>
    <pc:docChg chg="custSel modSld">
      <pc:chgData name="Clémence D'ALLARD - LA PLAGNE" userId="02450fe8-b9de-4228-988a-c92089f96a4d" providerId="ADAL" clId="{BFB56868-55F5-4AD4-AC8A-D0671D617E3F}" dt="2026-05-07T12:19:08.908" v="618" actId="1076"/>
      <pc:docMkLst>
        <pc:docMk/>
      </pc:docMkLst>
      <pc:sldChg chg="addSp delSp modSp mod">
        <pc:chgData name="Clémence D'ALLARD - LA PLAGNE" userId="02450fe8-b9de-4228-988a-c92089f96a4d" providerId="ADAL" clId="{BFB56868-55F5-4AD4-AC8A-D0671D617E3F}" dt="2026-05-07T12:19:08.908" v="618" actId="1076"/>
        <pc:sldMkLst>
          <pc:docMk/>
          <pc:sldMk cId="1753793392" sldId="395"/>
        </pc:sldMkLst>
        <pc:spChg chg="del mod">
          <ac:chgData name="Clémence D'ALLARD - LA PLAGNE" userId="02450fe8-b9de-4228-988a-c92089f96a4d" providerId="ADAL" clId="{BFB56868-55F5-4AD4-AC8A-D0671D617E3F}" dt="2026-05-07T12:18:57.574" v="613"/>
          <ac:spMkLst>
            <pc:docMk/>
            <pc:sldMk cId="1753793392" sldId="395"/>
            <ac:spMk id="2" creationId="{0DA93EBE-2B47-58C9-C6DA-AFB1F57FF100}"/>
          </ac:spMkLst>
        </pc:spChg>
        <pc:spChg chg="add mod">
          <ac:chgData name="Clémence D'ALLARD - LA PLAGNE" userId="02450fe8-b9de-4228-988a-c92089f96a4d" providerId="ADAL" clId="{BFB56868-55F5-4AD4-AC8A-D0671D617E3F}" dt="2026-05-07T12:19:08.908" v="618" actId="1076"/>
          <ac:spMkLst>
            <pc:docMk/>
            <pc:sldMk cId="1753793392" sldId="395"/>
            <ac:spMk id="9" creationId="{3C09D1D7-20D2-F941-3FA5-6071207CC5E9}"/>
          </ac:spMkLst>
        </pc:spChg>
      </pc:sldChg>
      <pc:sldChg chg="addSp delSp modSp mod">
        <pc:chgData name="Clémence D'ALLARD - LA PLAGNE" userId="02450fe8-b9de-4228-988a-c92089f96a4d" providerId="ADAL" clId="{BFB56868-55F5-4AD4-AC8A-D0671D617E3F}" dt="2026-04-29T12:48:13.153" v="600" actId="1076"/>
        <pc:sldMkLst>
          <pc:docMk/>
          <pc:sldMk cId="2715690659" sldId="405"/>
        </pc:sldMkLst>
        <pc:spChg chg="mod">
          <ac:chgData name="Clémence D'ALLARD - LA PLAGNE" userId="02450fe8-b9de-4228-988a-c92089f96a4d" providerId="ADAL" clId="{BFB56868-55F5-4AD4-AC8A-D0671D617E3F}" dt="2026-04-29T12:48:13.153" v="600" actId="1076"/>
          <ac:spMkLst>
            <pc:docMk/>
            <pc:sldMk cId="2715690659" sldId="405"/>
            <ac:spMk id="6" creationId="{6C4A504C-56D2-B213-E521-7BF9E961DED3}"/>
          </ac:spMkLst>
        </pc:spChg>
        <pc:spChg chg="add mod">
          <ac:chgData name="Clémence D'ALLARD - LA PLAGNE" userId="02450fe8-b9de-4228-988a-c92089f96a4d" providerId="ADAL" clId="{BFB56868-55F5-4AD4-AC8A-D0671D617E3F}" dt="2026-04-29T12:47:35.346" v="590" actId="1076"/>
          <ac:spMkLst>
            <pc:docMk/>
            <pc:sldMk cId="2715690659" sldId="405"/>
            <ac:spMk id="19" creationId="{78EA2670-4933-1DC4-646A-7B9835E62148}"/>
          </ac:spMkLst>
        </pc:spChg>
        <pc:spChg chg="add mod">
          <ac:chgData name="Clémence D'ALLARD - LA PLAGNE" userId="02450fe8-b9de-4228-988a-c92089f96a4d" providerId="ADAL" clId="{BFB56868-55F5-4AD4-AC8A-D0671D617E3F}" dt="2026-04-29T12:47:39.585" v="592" actId="1076"/>
          <ac:spMkLst>
            <pc:docMk/>
            <pc:sldMk cId="2715690659" sldId="405"/>
            <ac:spMk id="20" creationId="{16BF32C4-03EA-5B53-014D-6685F1186AAA}"/>
          </ac:spMkLst>
        </pc:spChg>
        <pc:spChg chg="add mod">
          <ac:chgData name="Clémence D'ALLARD - LA PLAGNE" userId="02450fe8-b9de-4228-988a-c92089f96a4d" providerId="ADAL" clId="{BFB56868-55F5-4AD4-AC8A-D0671D617E3F}" dt="2026-04-29T12:47:44.352" v="593" actId="1076"/>
          <ac:spMkLst>
            <pc:docMk/>
            <pc:sldMk cId="2715690659" sldId="405"/>
            <ac:spMk id="21" creationId="{1F9E94A8-9F71-F2DE-4197-99DA5E621510}"/>
          </ac:spMkLst>
        </pc:spChg>
        <pc:spChg chg="add mod">
          <ac:chgData name="Clémence D'ALLARD - LA PLAGNE" userId="02450fe8-b9de-4228-988a-c92089f96a4d" providerId="ADAL" clId="{BFB56868-55F5-4AD4-AC8A-D0671D617E3F}" dt="2026-04-29T12:28:24.325" v="217" actId="1038"/>
          <ac:spMkLst>
            <pc:docMk/>
            <pc:sldMk cId="2715690659" sldId="405"/>
            <ac:spMk id="22" creationId="{CA8FEDEC-B37A-65C6-93F9-D5DDF9E77ADC}"/>
          </ac:spMkLst>
        </pc:spChg>
        <pc:spChg chg="mod topLvl">
          <ac:chgData name="Clémence D'ALLARD - LA PLAGNE" userId="02450fe8-b9de-4228-988a-c92089f96a4d" providerId="ADAL" clId="{BFB56868-55F5-4AD4-AC8A-D0671D617E3F}" dt="2026-04-29T12:47:32.417" v="589" actId="1076"/>
          <ac:spMkLst>
            <pc:docMk/>
            <pc:sldMk cId="2715690659" sldId="405"/>
            <ac:spMk id="29" creationId="{917AD50F-BC71-6622-CA65-0B75DB7BC073}"/>
          </ac:spMkLst>
        </pc:spChg>
        <pc:spChg chg="add mod">
          <ac:chgData name="Clémence D'ALLARD - LA PLAGNE" userId="02450fe8-b9de-4228-988a-c92089f96a4d" providerId="ADAL" clId="{BFB56868-55F5-4AD4-AC8A-D0671D617E3F}" dt="2026-04-29T12:28:41.798" v="279" actId="1037"/>
          <ac:spMkLst>
            <pc:docMk/>
            <pc:sldMk cId="2715690659" sldId="405"/>
            <ac:spMk id="31" creationId="{084331C4-2366-94A4-59E7-159977A4043E}"/>
          </ac:spMkLst>
        </pc:spChg>
        <pc:spChg chg="mod topLvl">
          <ac:chgData name="Clémence D'ALLARD - LA PLAGNE" userId="02450fe8-b9de-4228-988a-c92089f96a4d" providerId="ADAL" clId="{BFB56868-55F5-4AD4-AC8A-D0671D617E3F}" dt="2026-04-29T12:34:12.947" v="544" actId="1076"/>
          <ac:spMkLst>
            <pc:docMk/>
            <pc:sldMk cId="2715690659" sldId="405"/>
            <ac:spMk id="32" creationId="{56CC263A-2BEF-1F82-5941-4CA868673207}"/>
          </ac:spMkLst>
        </pc:spChg>
        <pc:spChg chg="mod topLvl">
          <ac:chgData name="Clémence D'ALLARD - LA PLAGNE" userId="02450fe8-b9de-4228-988a-c92089f96a4d" providerId="ADAL" clId="{BFB56868-55F5-4AD4-AC8A-D0671D617E3F}" dt="2026-04-29T12:34:12.947" v="544" actId="1076"/>
          <ac:spMkLst>
            <pc:docMk/>
            <pc:sldMk cId="2715690659" sldId="405"/>
            <ac:spMk id="33" creationId="{E7B9DFE5-120F-A9EF-BA55-99277374BD7C}"/>
          </ac:spMkLst>
        </pc:spChg>
        <pc:spChg chg="mod topLvl">
          <ac:chgData name="Clémence D'ALLARD - LA PLAGNE" userId="02450fe8-b9de-4228-988a-c92089f96a4d" providerId="ADAL" clId="{BFB56868-55F5-4AD4-AC8A-D0671D617E3F}" dt="2026-04-29T12:34:12.947" v="544" actId="1076"/>
          <ac:spMkLst>
            <pc:docMk/>
            <pc:sldMk cId="2715690659" sldId="405"/>
            <ac:spMk id="34" creationId="{45C392CB-80DF-347B-FC2E-CE2F9BA3B1D1}"/>
          </ac:spMkLst>
        </pc:spChg>
        <pc:spChg chg="mod topLvl">
          <ac:chgData name="Clémence D'ALLARD - LA PLAGNE" userId="02450fe8-b9de-4228-988a-c92089f96a4d" providerId="ADAL" clId="{BFB56868-55F5-4AD4-AC8A-D0671D617E3F}" dt="2026-04-29T12:34:12.947" v="544" actId="1076"/>
          <ac:spMkLst>
            <pc:docMk/>
            <pc:sldMk cId="2715690659" sldId="405"/>
            <ac:spMk id="35" creationId="{75B9B2F4-DB26-3099-206A-EF397FB775AC}"/>
          </ac:spMkLst>
        </pc:spChg>
        <pc:spChg chg="mod">
          <ac:chgData name="Clémence D'ALLARD - LA PLAGNE" userId="02450fe8-b9de-4228-988a-c92089f96a4d" providerId="ADAL" clId="{BFB56868-55F5-4AD4-AC8A-D0671D617E3F}" dt="2026-04-29T12:34:12.947" v="544" actId="1076"/>
          <ac:spMkLst>
            <pc:docMk/>
            <pc:sldMk cId="2715690659" sldId="405"/>
            <ac:spMk id="36" creationId="{971587E4-0FCD-AC72-300A-D598D3FA5AEB}"/>
          </ac:spMkLst>
        </pc:spChg>
        <pc:spChg chg="mod topLvl">
          <ac:chgData name="Clémence D'ALLARD - LA PLAGNE" userId="02450fe8-b9de-4228-988a-c92089f96a4d" providerId="ADAL" clId="{BFB56868-55F5-4AD4-AC8A-D0671D617E3F}" dt="2026-04-29T12:34:12.947" v="544" actId="1076"/>
          <ac:spMkLst>
            <pc:docMk/>
            <pc:sldMk cId="2715690659" sldId="405"/>
            <ac:spMk id="37" creationId="{24CA0902-54E6-9461-338F-F7E2B7E05EA3}"/>
          </ac:spMkLst>
        </pc:spChg>
        <pc:spChg chg="mod">
          <ac:chgData name="Clémence D'ALLARD - LA PLAGNE" userId="02450fe8-b9de-4228-988a-c92089f96a4d" providerId="ADAL" clId="{BFB56868-55F5-4AD4-AC8A-D0671D617E3F}" dt="2026-04-29T12:48:08.406" v="599" actId="1076"/>
          <ac:spMkLst>
            <pc:docMk/>
            <pc:sldMk cId="2715690659" sldId="405"/>
            <ac:spMk id="38" creationId="{D0D128DE-6923-FDEC-96DE-59EAD7384140}"/>
          </ac:spMkLst>
        </pc:spChg>
        <pc:spChg chg="add mod">
          <ac:chgData name="Clémence D'ALLARD - LA PLAGNE" userId="02450fe8-b9de-4228-988a-c92089f96a4d" providerId="ADAL" clId="{BFB56868-55F5-4AD4-AC8A-D0671D617E3F}" dt="2026-04-29T12:29:13.372" v="389" actId="1038"/>
          <ac:spMkLst>
            <pc:docMk/>
            <pc:sldMk cId="2715690659" sldId="405"/>
            <ac:spMk id="39" creationId="{C61CBA84-D94F-9A6A-FB14-1F061EFE827E}"/>
          </ac:spMkLst>
        </pc:spChg>
        <pc:spChg chg="add mod">
          <ac:chgData name="Clémence D'ALLARD - LA PLAGNE" userId="02450fe8-b9de-4228-988a-c92089f96a4d" providerId="ADAL" clId="{BFB56868-55F5-4AD4-AC8A-D0671D617E3F}" dt="2026-04-29T12:29:49.961" v="494" actId="1035"/>
          <ac:spMkLst>
            <pc:docMk/>
            <pc:sldMk cId="2715690659" sldId="405"/>
            <ac:spMk id="40" creationId="{8AAF2CE3-8A58-3CA1-3777-A118CDC17E15}"/>
          </ac:spMkLst>
        </pc:spChg>
        <pc:spChg chg="add mod">
          <ac:chgData name="Clémence D'ALLARD - LA PLAGNE" userId="02450fe8-b9de-4228-988a-c92089f96a4d" providerId="ADAL" clId="{BFB56868-55F5-4AD4-AC8A-D0671D617E3F}" dt="2026-04-29T12:34:12.947" v="544" actId="1076"/>
          <ac:spMkLst>
            <pc:docMk/>
            <pc:sldMk cId="2715690659" sldId="405"/>
            <ac:spMk id="41" creationId="{74449897-BF46-E4B8-BED3-C79456AD865D}"/>
          </ac:spMkLst>
        </pc:spChg>
        <pc:spChg chg="add mod">
          <ac:chgData name="Clémence D'ALLARD - LA PLAGNE" userId="02450fe8-b9de-4228-988a-c92089f96a4d" providerId="ADAL" clId="{BFB56868-55F5-4AD4-AC8A-D0671D617E3F}" dt="2026-04-29T12:34:12.947" v="544" actId="1076"/>
          <ac:spMkLst>
            <pc:docMk/>
            <pc:sldMk cId="2715690659" sldId="405"/>
            <ac:spMk id="42" creationId="{537A4F1E-40DE-B9F2-71E5-69571507CD19}"/>
          </ac:spMkLst>
        </pc:spChg>
        <pc:spChg chg="add mod">
          <ac:chgData name="Clémence D'ALLARD - LA PLAGNE" userId="02450fe8-b9de-4228-988a-c92089f96a4d" providerId="ADAL" clId="{BFB56868-55F5-4AD4-AC8A-D0671D617E3F}" dt="2026-04-29T12:34:12.947" v="544" actId="1076"/>
          <ac:spMkLst>
            <pc:docMk/>
            <pc:sldMk cId="2715690659" sldId="405"/>
            <ac:spMk id="43" creationId="{BCDBE197-0E8F-4CA3-CA3D-BDB238C1CE29}"/>
          </ac:spMkLst>
        </pc:spChg>
        <pc:spChg chg="add mod">
          <ac:chgData name="Clémence D'ALLARD - LA PLAGNE" userId="02450fe8-b9de-4228-988a-c92089f96a4d" providerId="ADAL" clId="{BFB56868-55F5-4AD4-AC8A-D0671D617E3F}" dt="2026-04-29T12:34:12.947" v="544" actId="1076"/>
          <ac:spMkLst>
            <pc:docMk/>
            <pc:sldMk cId="2715690659" sldId="405"/>
            <ac:spMk id="44" creationId="{D039D071-3ED1-072C-9549-B6AB8B70D7C5}"/>
          </ac:spMkLst>
        </pc:spChg>
        <pc:spChg chg="add mod">
          <ac:chgData name="Clémence D'ALLARD - LA PLAGNE" userId="02450fe8-b9de-4228-988a-c92089f96a4d" providerId="ADAL" clId="{BFB56868-55F5-4AD4-AC8A-D0671D617E3F}" dt="2026-04-29T12:35:03.309" v="555" actId="208"/>
          <ac:spMkLst>
            <pc:docMk/>
            <pc:sldMk cId="2715690659" sldId="405"/>
            <ac:spMk id="45" creationId="{187D5FBA-D5A5-3C9A-7E7E-2373A3512E77}"/>
          </ac:spMkLst>
        </pc:spChg>
        <pc:spChg chg="add mod">
          <ac:chgData name="Clémence D'ALLARD - LA PLAGNE" userId="02450fe8-b9de-4228-988a-c92089f96a4d" providerId="ADAL" clId="{BFB56868-55F5-4AD4-AC8A-D0671D617E3F}" dt="2026-04-29T12:35:13.810" v="557" actId="1076"/>
          <ac:spMkLst>
            <pc:docMk/>
            <pc:sldMk cId="2715690659" sldId="405"/>
            <ac:spMk id="46" creationId="{235364BF-C6C3-443B-A278-B86AA9B883F5}"/>
          </ac:spMkLst>
        </pc:spChg>
        <pc:spChg chg="add mod">
          <ac:chgData name="Clémence D'ALLARD - LA PLAGNE" userId="02450fe8-b9de-4228-988a-c92089f96a4d" providerId="ADAL" clId="{BFB56868-55F5-4AD4-AC8A-D0671D617E3F}" dt="2026-04-29T12:35:20.624" v="559" actId="1076"/>
          <ac:spMkLst>
            <pc:docMk/>
            <pc:sldMk cId="2715690659" sldId="405"/>
            <ac:spMk id="47" creationId="{B039D0C8-F1DA-F73F-F3B6-12717DAFD1D3}"/>
          </ac:spMkLst>
        </pc:spChg>
        <pc:spChg chg="add mod">
          <ac:chgData name="Clémence D'ALLARD - LA PLAGNE" userId="02450fe8-b9de-4228-988a-c92089f96a4d" providerId="ADAL" clId="{BFB56868-55F5-4AD4-AC8A-D0671D617E3F}" dt="2026-04-29T12:35:26.352" v="561" actId="1076"/>
          <ac:spMkLst>
            <pc:docMk/>
            <pc:sldMk cId="2715690659" sldId="405"/>
            <ac:spMk id="48" creationId="{FB4A9233-43E2-E951-266A-E7FA11810B18}"/>
          </ac:spMkLst>
        </pc:spChg>
        <pc:spChg chg="add mod">
          <ac:chgData name="Clémence D'ALLARD - LA PLAGNE" userId="02450fe8-b9de-4228-988a-c92089f96a4d" providerId="ADAL" clId="{BFB56868-55F5-4AD4-AC8A-D0671D617E3F}" dt="2026-04-29T12:35:35.895" v="564" actId="1036"/>
          <ac:spMkLst>
            <pc:docMk/>
            <pc:sldMk cId="2715690659" sldId="405"/>
            <ac:spMk id="49" creationId="{98AE951A-6EA6-F003-701D-8E31B5C0337C}"/>
          </ac:spMkLst>
        </pc:spChg>
        <pc:spChg chg="add mod">
          <ac:chgData name="Clémence D'ALLARD - LA PLAGNE" userId="02450fe8-b9de-4228-988a-c92089f96a4d" providerId="ADAL" clId="{BFB56868-55F5-4AD4-AC8A-D0671D617E3F}" dt="2026-04-29T12:47:58.967" v="597" actId="1076"/>
          <ac:spMkLst>
            <pc:docMk/>
            <pc:sldMk cId="2715690659" sldId="405"/>
            <ac:spMk id="50" creationId="{5B0CC3CB-A2D7-31D9-9BDF-DE5D768929EC}"/>
          </ac:spMkLst>
        </pc:spChg>
        <pc:picChg chg="add mod">
          <ac:chgData name="Clémence D'ALLARD - LA PLAGNE" userId="02450fe8-b9de-4228-988a-c92089f96a4d" providerId="ADAL" clId="{BFB56868-55F5-4AD4-AC8A-D0671D617E3F}" dt="2026-04-29T12:28:16.173" v="191" actId="1076"/>
          <ac:picMkLst>
            <pc:docMk/>
            <pc:sldMk cId="2715690659" sldId="405"/>
            <ac:picMk id="9" creationId="{337E719F-FE83-FF50-45EB-FCA7E82A7E07}"/>
          </ac:picMkLst>
        </pc:picChg>
        <pc:picChg chg="add mod">
          <ac:chgData name="Clémence D'ALLARD - LA PLAGNE" userId="02450fe8-b9de-4228-988a-c92089f96a4d" providerId="ADAL" clId="{BFB56868-55F5-4AD4-AC8A-D0671D617E3F}" dt="2026-04-29T12:24:49.526" v="61" actId="1076"/>
          <ac:picMkLst>
            <pc:docMk/>
            <pc:sldMk cId="2715690659" sldId="405"/>
            <ac:picMk id="13" creationId="{63717AD6-AB55-2C68-7009-97DA393416E1}"/>
          </ac:picMkLst>
        </pc:picChg>
      </pc:sldChg>
      <pc:sldChg chg="addSp delSp modSp mod">
        <pc:chgData name="Clémence D'ALLARD - LA PLAGNE" userId="02450fe8-b9de-4228-988a-c92089f96a4d" providerId="ADAL" clId="{BFB56868-55F5-4AD4-AC8A-D0671D617E3F}" dt="2026-04-29T12:36:32.174" v="568" actId="1076"/>
        <pc:sldMkLst>
          <pc:docMk/>
          <pc:sldMk cId="2482342079" sldId="407"/>
        </pc:sldMkLst>
        <pc:picChg chg="add mod">
          <ac:chgData name="Clémence D'ALLARD - LA PLAGNE" userId="02450fe8-b9de-4228-988a-c92089f96a4d" providerId="ADAL" clId="{BFB56868-55F5-4AD4-AC8A-D0671D617E3F}" dt="2026-04-29T12:36:32.174" v="568" actId="1076"/>
          <ac:picMkLst>
            <pc:docMk/>
            <pc:sldMk cId="2482342079" sldId="407"/>
            <ac:picMk id="8" creationId="{0C295DE3-80DE-D8D2-FC76-B230589AB92C}"/>
          </ac:picMkLst>
        </pc:picChg>
      </pc:sldChg>
      <pc:sldChg chg="addSp delSp modSp mod">
        <pc:chgData name="Clémence D'ALLARD - LA PLAGNE" userId="02450fe8-b9de-4228-988a-c92089f96a4d" providerId="ADAL" clId="{BFB56868-55F5-4AD4-AC8A-D0671D617E3F}" dt="2026-04-29T12:45:59.184" v="582" actId="1036"/>
        <pc:sldMkLst>
          <pc:docMk/>
          <pc:sldMk cId="3836361994" sldId="408"/>
        </pc:sldMkLst>
        <pc:spChg chg="mod">
          <ac:chgData name="Clémence D'ALLARD - LA PLAGNE" userId="02450fe8-b9de-4228-988a-c92089f96a4d" providerId="ADAL" clId="{BFB56868-55F5-4AD4-AC8A-D0671D617E3F}" dt="2026-04-29T12:45:54.364" v="575" actId="1076"/>
          <ac:spMkLst>
            <pc:docMk/>
            <pc:sldMk cId="3836361994" sldId="408"/>
            <ac:spMk id="11" creationId="{8FAD2507-C64F-7589-6A0C-07A55A8B566B}"/>
          </ac:spMkLst>
        </pc:spChg>
        <pc:spChg chg="mod">
          <ac:chgData name="Clémence D'ALLARD - LA PLAGNE" userId="02450fe8-b9de-4228-988a-c92089f96a4d" providerId="ADAL" clId="{BFB56868-55F5-4AD4-AC8A-D0671D617E3F}" dt="2026-04-29T12:45:59.184" v="582" actId="1036"/>
          <ac:spMkLst>
            <pc:docMk/>
            <pc:sldMk cId="3836361994" sldId="408"/>
            <ac:spMk id="12" creationId="{D274DD77-6C58-6DC0-8D15-9A0E2BCEEC29}"/>
          </ac:spMkLst>
        </pc:spChg>
        <pc:picChg chg="add mod">
          <ac:chgData name="Clémence D'ALLARD - LA PLAGNE" userId="02450fe8-b9de-4228-988a-c92089f96a4d" providerId="ADAL" clId="{BFB56868-55F5-4AD4-AC8A-D0671D617E3F}" dt="2026-04-29T12:45:49.395" v="573" actId="1076"/>
          <ac:picMkLst>
            <pc:docMk/>
            <pc:sldMk cId="3836361994" sldId="408"/>
            <ac:picMk id="6" creationId="{1664059B-D7CC-655E-F85C-9128220EF1A0}"/>
          </ac:picMkLst>
        </pc:picChg>
      </pc:sldChg>
      <pc:sldChg chg="addSp delSp modSp mod">
        <pc:chgData name="Clémence D'ALLARD - LA PLAGNE" userId="02450fe8-b9de-4228-988a-c92089f96a4d" providerId="ADAL" clId="{BFB56868-55F5-4AD4-AC8A-D0671D617E3F}" dt="2026-04-29T12:46:27.569" v="587" actId="1076"/>
        <pc:sldMkLst>
          <pc:docMk/>
          <pc:sldMk cId="23893492" sldId="409"/>
        </pc:sldMkLst>
        <pc:picChg chg="add mod">
          <ac:chgData name="Clémence D'ALLARD - LA PLAGNE" userId="02450fe8-b9de-4228-988a-c92089f96a4d" providerId="ADAL" clId="{BFB56868-55F5-4AD4-AC8A-D0671D617E3F}" dt="2026-04-29T12:46:27.569" v="587" actId="1076"/>
          <ac:picMkLst>
            <pc:docMk/>
            <pc:sldMk cId="23893492" sldId="409"/>
            <ac:picMk id="8" creationId="{C83525E8-0616-7702-F909-1DC9E445884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08:54:45.055"/>
    </inkml:context>
    <inkml:brush xml:id="br0">
      <inkml:brushProperty name="width" value="0.35" units="cm"/>
      <inkml:brushProperty name="height" value="0.35" units="cm"/>
      <inkml:brushProperty name="color" value="#EAEAEA"/>
    </inkml:brush>
  </inkml:definitions>
  <inkml:trace contextRef="#ctx0" brushRef="#br0">1 27 24575,'111'-2'0,"124"5"0,-153 8 0,-51-5 0,54 1 0,1454-6 0,-710-3 0,-800 1 0,0-2 0,0-2 0,42-11 0,-42 8 0,0 2 0,1 1 0,45-2 0,71 9-1365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EE71D-67A8-4CEB-BAE4-7F4CFA0A34A7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E2675-0CEB-4556-80A3-A36007AB7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30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E2675-0CEB-4556-80A3-A36007AB7D9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65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6F6D1-D87C-328D-7B8E-10DF2F4EE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D9D2DD-A072-03D4-B2BB-F801C52EB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2E06DC-BC55-8FAA-85EF-302D1B28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F8E4-436D-4127-80B0-872DBDD3EB99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6A6C4E-E20A-4B31-8FA4-D4995407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4FEFE4-1430-7667-791B-AB127770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5A9-FC73-4391-9FA9-6FB7A79D5E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02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4C66E-D41F-F456-9F87-16A79456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6C89A2-A54A-ECF8-AFF0-A092107C3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E1C13A-FB87-DBCC-EECF-5AD40199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F8E4-436D-4127-80B0-872DBDD3EB99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1F0E41-E822-2251-92D8-9103BAA3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83AAE6-7B34-1B8F-FAF6-6D43DFEB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5A9-FC73-4391-9FA9-6FB7A79D5E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74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E27575-3604-AD1E-15F4-5F9F47681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F2B2DF-1712-9DF1-0501-F89D08BFA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21DD1A-B838-3B71-A476-1CA7A60C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F8E4-436D-4127-80B0-872DBDD3EB99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772E3D-717C-0A48-5054-6C3AF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D581CA-980F-CE80-E6A8-57C58CDA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5A9-FC73-4391-9FA9-6FB7A79D5E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80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D7704-F66D-AC53-566C-9C008393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FFDF53-0A00-73E6-197B-86C460347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D55952-FDD0-C8B2-7056-7F5968AD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F8E4-436D-4127-80B0-872DBDD3EB99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92978-21AF-D556-9FF2-C4CC8624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B3A635-29A7-25DB-0913-59316A12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5A9-FC73-4391-9FA9-6FB7A79D5E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53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99B4B-92D3-E423-D276-53DEF3B0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3B5FCA-2849-0FEB-4623-A978DEEC2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985C4E-33B2-4D96-56D0-AFC9ABF4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F8E4-436D-4127-80B0-872DBDD3EB99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CFFA71-12E9-06FB-CD87-A627094B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23B9B7-32A3-B26B-CAC0-37307D19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5A9-FC73-4391-9FA9-6FB7A79D5E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1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6A089-5996-EB12-6A51-EB02AE03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95E640-DBD3-7C6D-607E-01A01232F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04F553-CDAD-BBAE-F892-DA75FEDAF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EE2F96-CA07-B0CD-C799-E575DD0C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F8E4-436D-4127-80B0-872DBDD3EB99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58466C-5E23-EA18-19D3-8294945E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D50E0D-9236-CA1B-283F-BE6809C7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5A9-FC73-4391-9FA9-6FB7A79D5E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30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7C9D2-173F-27B2-D2BA-9DFF5E3DB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5418C-1D8C-322E-C89B-8107F981C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228ABE-F476-688A-E757-767027C52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8E3BF1-59CD-E10D-26D3-38574E372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90BAD5-1525-4A83-8867-D015FDB0A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6E14E4-7D16-BB3F-A47F-9001873D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F8E4-436D-4127-80B0-872DBDD3EB99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CDB31FC-1E2D-184E-2DCE-1999F5F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5082B7-2F82-24EA-E971-436C303B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5A9-FC73-4391-9FA9-6FB7A79D5E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85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235BF-04BA-894D-43C2-20622F89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894B67-ED6D-2A8E-7076-E1EDA62B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F8E4-436D-4127-80B0-872DBDD3EB99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BF4911-14F6-208A-0948-9F9715F0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E25DA6-6397-3C7A-7A79-C83F4889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5A9-FC73-4391-9FA9-6FB7A79D5E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88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026A5F-B3B3-BD63-F46A-C8D17EB8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F8E4-436D-4127-80B0-872DBDD3EB99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C0BC52-773B-A7C0-94C7-EB748B89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BC0FF4-4C9D-0B78-E6FE-BEACA976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5A9-FC73-4391-9FA9-6FB7A79D5E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6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044FD-C998-A796-6F47-745FDD86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3665A5-8FF0-2A09-9FB5-1F2E4DC87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5867C5-75A1-5071-E21C-DE2B56D2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8486F8-E5DE-02B6-2960-6076E7E4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F8E4-436D-4127-80B0-872DBDD3EB99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FA4656-AFF1-1FD2-661E-7C8B2C9B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811BF6-D2FB-2078-9396-12A9382F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5A9-FC73-4391-9FA9-6FB7A79D5E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4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B3C03-770B-7BC8-830D-3829BC31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0A6846-E8DD-3D52-59CD-E80F3945D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3A32BF-2FE2-EBE9-4D5F-3603C5FBC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EE09C1-8A4D-3B73-14A3-09187A95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F8E4-436D-4127-80B0-872DBDD3EB99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D86AA9-F89C-BC53-3746-453DEFFA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C53FA5-5B33-4682-9973-E7D3E3C5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5A9-FC73-4391-9FA9-6FB7A79D5E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2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5DE03E-7876-42EA-A726-B982F5B0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EB5A4C-309F-8D53-CFFA-F5EE7ACC0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977CC2-2AF9-7436-3420-BD4CF1593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F8E4-436D-4127-80B0-872DBDD3EB99}" type="datetimeFigureOut">
              <a:rPr lang="fr-FR" smtClean="0"/>
              <a:t>07/05/2026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A0E1A4-DA27-A6D0-F879-5B5221C3B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CA2E6-9615-A4A5-8CC6-6B5581EFC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45A9-FC73-4391-9FA9-6FB7A79D5E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6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qoezion.com/apply/e0476e54-8b0e-4dd4-8fe7-e8e2c07bbf12?tags=U2l0ZSBJbnRlcm5ldA==&amp;sig=ovP1xXVIEMe2jI90klAa7FRH_gBK5xexvOF5efdH9m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>
            <a:extLst>
              <a:ext uri="{FF2B5EF4-FFF2-40B4-BE49-F238E27FC236}">
                <a16:creationId xmlns:a16="http://schemas.microsoft.com/office/drawing/2014/main" id="{8BDE47E3-36B6-14FA-2EDA-B59490B4B916}"/>
              </a:ext>
            </a:extLst>
          </p:cNvPr>
          <p:cNvSpPr txBox="1">
            <a:spLocks/>
          </p:cNvSpPr>
          <p:nvPr/>
        </p:nvSpPr>
        <p:spPr>
          <a:xfrm>
            <a:off x="400458" y="456079"/>
            <a:ext cx="5863537" cy="193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0" b="1" dirty="0">
                <a:ln w="31750">
                  <a:gradFill>
                    <a:gsLst>
                      <a:gs pos="0">
                        <a:srgbClr val="00B0F0"/>
                      </a:gs>
                      <a:gs pos="100000">
                        <a:srgbClr val="FF0000"/>
                      </a:gs>
                    </a:gsLst>
                    <a:lin ang="0" scaled="0"/>
                  </a:gradFill>
                </a:ln>
                <a:solidFill>
                  <a:schemeClr val="bg1"/>
                </a:solidFill>
                <a:latin typeface="Montserrat" panose="00000500000000000000" pitchFamily="50" charset="0"/>
              </a:rPr>
              <a:t>SUPER8</a:t>
            </a:r>
          </a:p>
        </p:txBody>
      </p:sp>
      <p:pic>
        <p:nvPicPr>
          <p:cNvPr id="5" name="Image 4" descr="Une image contenant plein air, ciel, nuage, Roue de vélo&#10;&#10;Description générée automatiquement">
            <a:extLst>
              <a:ext uri="{FF2B5EF4-FFF2-40B4-BE49-F238E27FC236}">
                <a16:creationId xmlns:a16="http://schemas.microsoft.com/office/drawing/2014/main" id="{ACDBEC48-7E02-F70F-34D2-B1B1DF63B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0693" r="679" b="8146"/>
          <a:stretch/>
        </p:blipFill>
        <p:spPr>
          <a:xfrm>
            <a:off x="2791381" y="2032375"/>
            <a:ext cx="9400619" cy="4825625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B8E8B803-CE37-58AD-B6DE-955EC76D4F5C}"/>
              </a:ext>
            </a:extLst>
          </p:cNvPr>
          <p:cNvSpPr txBox="1">
            <a:spLocks/>
          </p:cNvSpPr>
          <p:nvPr/>
        </p:nvSpPr>
        <p:spPr>
          <a:xfrm>
            <a:off x="328035" y="427142"/>
            <a:ext cx="6590925" cy="2179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8000" b="1" dirty="0">
                <a:latin typeface="Montserrat" panose="00000500000000000000" pitchFamily="50" charset="0"/>
              </a:rPr>
              <a:t>SUPER8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6D143-5C0A-CA5B-76F8-B6BF66434010}"/>
              </a:ext>
            </a:extLst>
          </p:cNvPr>
          <p:cNvSpPr/>
          <p:nvPr/>
        </p:nvSpPr>
        <p:spPr>
          <a:xfrm>
            <a:off x="8783264" y="427142"/>
            <a:ext cx="3152015" cy="1507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pic>
        <p:nvPicPr>
          <p:cNvPr id="8" name="Image 7" descr="Une image contenant capture d’écran, Graphique, Caractère coloré, graphisme&#10;&#10;Description générée automatiquement">
            <a:extLst>
              <a:ext uri="{FF2B5EF4-FFF2-40B4-BE49-F238E27FC236}">
                <a16:creationId xmlns:a16="http://schemas.microsoft.com/office/drawing/2014/main" id="{748D57E4-4AC5-14AE-07C2-2446A03B9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017" y="674659"/>
            <a:ext cx="555495" cy="953884"/>
          </a:xfrm>
          <a:prstGeom prst="rect">
            <a:avLst/>
          </a:prstGeom>
        </p:spPr>
      </p:pic>
      <p:pic>
        <p:nvPicPr>
          <p:cNvPr id="9" name="Image 8" descr="Une image contenant texte, illustration&#10;&#10;Description générée automatiquement">
            <a:extLst>
              <a:ext uri="{FF2B5EF4-FFF2-40B4-BE49-F238E27FC236}">
                <a16:creationId xmlns:a16="http://schemas.microsoft.com/office/drawing/2014/main" id="{87C47177-A68B-BF45-47EF-475C29245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2" y="427142"/>
            <a:ext cx="1561124" cy="1448918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D67AFDA-713B-6A4F-37B4-88491C072E7C}"/>
              </a:ext>
            </a:extLst>
          </p:cNvPr>
          <p:cNvCxnSpPr>
            <a:cxnSpLocks/>
          </p:cNvCxnSpPr>
          <p:nvPr/>
        </p:nvCxnSpPr>
        <p:spPr>
          <a:xfrm flipH="1">
            <a:off x="10359271" y="729685"/>
            <a:ext cx="1" cy="863517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Sous-titre 2">
            <a:extLst>
              <a:ext uri="{FF2B5EF4-FFF2-40B4-BE49-F238E27FC236}">
                <a16:creationId xmlns:a16="http://schemas.microsoft.com/office/drawing/2014/main" id="{7A0DDE5D-E354-6E0E-4DA8-3D20EBF9398C}"/>
              </a:ext>
            </a:extLst>
          </p:cNvPr>
          <p:cNvSpPr txBox="1">
            <a:spLocks/>
          </p:cNvSpPr>
          <p:nvPr/>
        </p:nvSpPr>
        <p:spPr>
          <a:xfrm>
            <a:off x="4949270" y="809674"/>
            <a:ext cx="2348980" cy="869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000" i="1" dirty="0">
                <a:latin typeface="Montserrat" panose="00000500000000000000" pitchFamily="50" charset="0"/>
              </a:rPr>
              <a:t>2026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AC70D5D-E797-1580-4D8A-2B8816F1F5DF}"/>
              </a:ext>
            </a:extLst>
          </p:cNvPr>
          <p:cNvSpPr txBox="1"/>
          <p:nvPr/>
        </p:nvSpPr>
        <p:spPr>
          <a:xfrm>
            <a:off x="152699" y="2105022"/>
            <a:ext cx="2540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latin typeface="Montserrat" pitchFamily="2" charset="0"/>
              </a:rPr>
              <a:t>TUTO</a:t>
            </a:r>
            <a:r>
              <a:rPr lang="fr-FR" sz="4800" b="1" dirty="0">
                <a:latin typeface="Montserrat" pitchFamily="2" charset="0"/>
              </a:rPr>
              <a:t> </a:t>
            </a:r>
            <a:r>
              <a:rPr lang="fr-FR" sz="3600" b="1" dirty="0" err="1">
                <a:solidFill>
                  <a:srgbClr val="9900CC"/>
                </a:solidFill>
                <a:latin typeface="Montserrat" pitchFamily="2" charset="0"/>
              </a:rPr>
              <a:t>Qoezion</a:t>
            </a:r>
            <a:endParaRPr lang="fr-FR" sz="3600" b="1" dirty="0">
              <a:solidFill>
                <a:srgbClr val="9900CC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75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9F21F242-4DB2-E0AA-FFC3-8A798CB2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146" y="3720735"/>
            <a:ext cx="3415288" cy="30194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17EA449-3557-DCDB-16C5-F04E4569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147" y="2160554"/>
            <a:ext cx="5241342" cy="14432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9167DF3-F79B-94DE-07EA-349172A09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147" y="562093"/>
            <a:ext cx="4154444" cy="1481548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583FFE69-0E28-5AEB-F856-D66F97C6C7B4}"/>
              </a:ext>
            </a:extLst>
          </p:cNvPr>
          <p:cNvGrpSpPr/>
          <p:nvPr/>
        </p:nvGrpSpPr>
        <p:grpSpPr>
          <a:xfrm rot="235210">
            <a:off x="-598310" y="931966"/>
            <a:ext cx="6255061" cy="568558"/>
            <a:chOff x="3965178" y="4126855"/>
            <a:chExt cx="2798371" cy="5450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1762E9-1AC6-9A9A-6F2C-607E59A8B138}"/>
                </a:ext>
              </a:extLst>
            </p:cNvPr>
            <p:cNvSpPr/>
            <p:nvPr/>
          </p:nvSpPr>
          <p:spPr>
            <a:xfrm>
              <a:off x="4499652" y="4126855"/>
              <a:ext cx="1729422" cy="545016"/>
            </a:xfrm>
            <a:prstGeom prst="rect">
              <a:avLst/>
            </a:prstGeom>
            <a:solidFill>
              <a:schemeClr val="bg1"/>
            </a:solidFill>
            <a:ln w="31750">
              <a:gradFill>
                <a:gsLst>
                  <a:gs pos="0">
                    <a:srgbClr val="FF0000"/>
                  </a:gs>
                  <a:gs pos="100000">
                    <a:srgbClr val="21D5F6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118A"/>
                  </a:solidFill>
                </a:ln>
                <a:latin typeface="Montserrat" panose="00000500000000000000" pitchFamily="50" charset="0"/>
              </a:endParaRPr>
            </a:p>
          </p:txBody>
        </p:sp>
        <p:sp>
          <p:nvSpPr>
            <p:cNvPr id="7" name="Sous-titre 2">
              <a:extLst>
                <a:ext uri="{FF2B5EF4-FFF2-40B4-BE49-F238E27FC236}">
                  <a16:creationId xmlns:a16="http://schemas.microsoft.com/office/drawing/2014/main" id="{5964B4D0-2862-2C36-64FD-FCD0094CBCD2}"/>
                </a:ext>
              </a:extLst>
            </p:cNvPr>
            <p:cNvSpPr txBox="1">
              <a:spLocks/>
            </p:cNvSpPr>
            <p:nvPr/>
          </p:nvSpPr>
          <p:spPr>
            <a:xfrm>
              <a:off x="3965178" y="4231187"/>
              <a:ext cx="2798371" cy="33635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1" dirty="0">
                  <a:effectLst/>
                  <a:latin typeface="Montserrat" pitchFamily="2" charset="0"/>
                </a:rPr>
                <a:t>VOS DISPONIBILITES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1A18189-F14D-0C7C-B028-021AA5079B9C}"/>
              </a:ext>
            </a:extLst>
          </p:cNvPr>
          <p:cNvSpPr/>
          <p:nvPr/>
        </p:nvSpPr>
        <p:spPr>
          <a:xfrm>
            <a:off x="322059" y="330799"/>
            <a:ext cx="4154444" cy="590472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4B80DDD-E94D-0CAE-CDA5-D565EDEB3479}"/>
              </a:ext>
            </a:extLst>
          </p:cNvPr>
          <p:cNvSpPr txBox="1">
            <a:spLocks/>
          </p:cNvSpPr>
          <p:nvPr/>
        </p:nvSpPr>
        <p:spPr>
          <a:xfrm>
            <a:off x="322059" y="381609"/>
            <a:ext cx="4154444" cy="497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latin typeface="Myriad Pro" panose="020B0503030403020204" pitchFamily="34" charset="0"/>
              </a:rPr>
              <a:t>Remplir le formulaire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6679DED-656C-358A-04B0-BDB24BBD64C5}"/>
              </a:ext>
            </a:extLst>
          </p:cNvPr>
          <p:cNvSpPr txBox="1"/>
          <p:nvPr/>
        </p:nvSpPr>
        <p:spPr>
          <a:xfrm>
            <a:off x="581460" y="1941922"/>
            <a:ext cx="404710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Vous pouvez désormais entrer vos disponibilités. </a:t>
            </a:r>
          </a:p>
          <a:p>
            <a:r>
              <a:rPr lang="fr-FR" dirty="0"/>
              <a:t>En </a:t>
            </a:r>
            <a:r>
              <a:rPr lang="fr-FR" dirty="0">
                <a:solidFill>
                  <a:srgbClr val="00B050"/>
                </a:solidFill>
              </a:rPr>
              <a:t>cochant</a:t>
            </a:r>
            <a:r>
              <a:rPr lang="fr-FR" dirty="0"/>
              <a:t> , </a:t>
            </a:r>
            <a:r>
              <a:rPr lang="fr-FR" dirty="0">
                <a:solidFill>
                  <a:srgbClr val="FF0000"/>
                </a:solidFill>
              </a:rPr>
              <a:t>sélectionnant</a:t>
            </a:r>
            <a:r>
              <a:rPr lang="fr-FR" dirty="0"/>
              <a:t> et choisir dans le </a:t>
            </a:r>
            <a:r>
              <a:rPr lang="fr-FR" dirty="0">
                <a:solidFill>
                  <a:srgbClr val="0000FF"/>
                </a:solidFill>
              </a:rPr>
              <a:t>menu déroulant</a:t>
            </a:r>
            <a:r>
              <a:rPr lang="fr-FR" dirty="0"/>
              <a:t>. </a:t>
            </a:r>
          </a:p>
          <a:p>
            <a:r>
              <a:rPr lang="fr-FR" dirty="0"/>
              <a:t>Pour choisir vos préférences de poste vous pouvez regarder la liste sur la diapo suivante de cette présentation. </a:t>
            </a:r>
          </a:p>
          <a:p>
            <a:endParaRPr lang="fr-FR" dirty="0"/>
          </a:p>
          <a:p>
            <a:r>
              <a:rPr lang="fr-FR" sz="1800" dirty="0"/>
              <a:t>Puis, finissez par appuyer sur le bouton « Suivant ». 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EAE8472-7E16-C596-8778-939A4954B84F}"/>
              </a:ext>
            </a:extLst>
          </p:cNvPr>
          <p:cNvSpPr/>
          <p:nvPr/>
        </p:nvSpPr>
        <p:spPr>
          <a:xfrm>
            <a:off x="4843146" y="3070923"/>
            <a:ext cx="5241341" cy="39592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9A790A1-E809-A7E9-616C-CF33BD17E926}"/>
              </a:ext>
            </a:extLst>
          </p:cNvPr>
          <p:cNvSpPr/>
          <p:nvPr/>
        </p:nvSpPr>
        <p:spPr>
          <a:xfrm>
            <a:off x="6096000" y="697845"/>
            <a:ext cx="1900136" cy="9971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DDFB5DE-3D51-0CAA-F659-5A83F4C94B8D}"/>
              </a:ext>
            </a:extLst>
          </p:cNvPr>
          <p:cNvSpPr/>
          <p:nvPr/>
        </p:nvSpPr>
        <p:spPr>
          <a:xfrm>
            <a:off x="5412584" y="4932677"/>
            <a:ext cx="1784918" cy="92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51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DE7A0961-A7A5-73A6-937F-72506A3F02B0}"/>
              </a:ext>
            </a:extLst>
          </p:cNvPr>
          <p:cNvGrpSpPr/>
          <p:nvPr/>
        </p:nvGrpSpPr>
        <p:grpSpPr>
          <a:xfrm>
            <a:off x="428017" y="346208"/>
            <a:ext cx="11335966" cy="6087091"/>
            <a:chOff x="2524391" y="1743634"/>
            <a:chExt cx="8178941" cy="4321595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B3E71179-4873-DC05-1B32-0F5922F09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376"/>
            <a:stretch/>
          </p:blipFill>
          <p:spPr>
            <a:xfrm>
              <a:off x="2524391" y="4073961"/>
              <a:ext cx="3246965" cy="1991268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6B3D7DFE-834B-C54D-D7C5-2597E4921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792" y="1743634"/>
              <a:ext cx="4807902" cy="1924602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7205B960-CEDA-2DEC-F994-5D5609E5A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1634" y="4073961"/>
              <a:ext cx="4871698" cy="1970331"/>
            </a:xfrm>
            <a:prstGeom prst="rect">
              <a:avLst/>
            </a:prstGeom>
          </p:spPr>
        </p:pic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706939D5-942A-90B8-D965-C90D26C5A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09"/>
          <a:stretch/>
        </p:blipFill>
        <p:spPr>
          <a:xfrm>
            <a:off x="1631495" y="292995"/>
            <a:ext cx="1889918" cy="28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7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583FFE69-0E28-5AEB-F856-D66F97C6C7B4}"/>
              </a:ext>
            </a:extLst>
          </p:cNvPr>
          <p:cNvGrpSpPr/>
          <p:nvPr/>
        </p:nvGrpSpPr>
        <p:grpSpPr>
          <a:xfrm rot="235210">
            <a:off x="-1439015" y="975241"/>
            <a:ext cx="9825486" cy="589249"/>
            <a:chOff x="3965178" y="4126855"/>
            <a:chExt cx="2798371" cy="5450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1762E9-1AC6-9A9A-6F2C-607E59A8B138}"/>
                </a:ext>
              </a:extLst>
            </p:cNvPr>
            <p:cNvSpPr/>
            <p:nvPr/>
          </p:nvSpPr>
          <p:spPr>
            <a:xfrm>
              <a:off x="4499652" y="4126855"/>
              <a:ext cx="1729422" cy="545016"/>
            </a:xfrm>
            <a:prstGeom prst="rect">
              <a:avLst/>
            </a:prstGeom>
            <a:solidFill>
              <a:schemeClr val="bg1"/>
            </a:solidFill>
            <a:ln w="31750">
              <a:gradFill>
                <a:gsLst>
                  <a:gs pos="0">
                    <a:srgbClr val="FF0000"/>
                  </a:gs>
                  <a:gs pos="100000">
                    <a:srgbClr val="21D5F6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118A"/>
                  </a:solidFill>
                </a:ln>
                <a:latin typeface="Montserrat" panose="00000500000000000000" pitchFamily="50" charset="0"/>
              </a:endParaRPr>
            </a:p>
          </p:txBody>
        </p:sp>
        <p:sp>
          <p:nvSpPr>
            <p:cNvPr id="7" name="Sous-titre 2">
              <a:extLst>
                <a:ext uri="{FF2B5EF4-FFF2-40B4-BE49-F238E27FC236}">
                  <a16:creationId xmlns:a16="http://schemas.microsoft.com/office/drawing/2014/main" id="{5964B4D0-2862-2C36-64FD-FCD0094CBCD2}"/>
                </a:ext>
              </a:extLst>
            </p:cNvPr>
            <p:cNvSpPr txBox="1">
              <a:spLocks/>
            </p:cNvSpPr>
            <p:nvPr/>
          </p:nvSpPr>
          <p:spPr>
            <a:xfrm>
              <a:off x="3965178" y="4231187"/>
              <a:ext cx="2798371" cy="33635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1" dirty="0">
                  <a:effectLst/>
                  <a:latin typeface="Montserrat" pitchFamily="2" charset="0"/>
                </a:rPr>
                <a:t>INFORMATIONS COMPLEMENTAIRES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1A18189-F14D-0C7C-B028-021AA5079B9C}"/>
              </a:ext>
            </a:extLst>
          </p:cNvPr>
          <p:cNvSpPr/>
          <p:nvPr/>
        </p:nvSpPr>
        <p:spPr>
          <a:xfrm>
            <a:off x="322059" y="330799"/>
            <a:ext cx="4154444" cy="590472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4B80DDD-E94D-0CAE-CDA5-D565EDEB3479}"/>
              </a:ext>
            </a:extLst>
          </p:cNvPr>
          <p:cNvSpPr txBox="1">
            <a:spLocks/>
          </p:cNvSpPr>
          <p:nvPr/>
        </p:nvSpPr>
        <p:spPr>
          <a:xfrm>
            <a:off x="322059" y="381609"/>
            <a:ext cx="4154444" cy="497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latin typeface="Myriad Pro" panose="020B0503030403020204" pitchFamily="34" charset="0"/>
              </a:rPr>
              <a:t>Remplir le formulaire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6679DED-656C-358A-04B0-BDB24BBD64C5}"/>
              </a:ext>
            </a:extLst>
          </p:cNvPr>
          <p:cNvSpPr txBox="1"/>
          <p:nvPr/>
        </p:nvSpPr>
        <p:spPr>
          <a:xfrm>
            <a:off x="817130" y="2391400"/>
            <a:ext cx="5055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Vous commencez à connaitre, cliquez sur le menu déroulant pour répondre aux différentes questions. </a:t>
            </a:r>
          </a:p>
          <a:p>
            <a:endParaRPr lang="fr-FR" dirty="0"/>
          </a:p>
          <a:p>
            <a:r>
              <a:rPr lang="fr-FR" sz="1800" dirty="0"/>
              <a:t>Puis, finissez par appuyer sur le bouton « Suivant ».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295DE3-80DE-D8D2-FC76-B230589AB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579" y="266700"/>
            <a:ext cx="444817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4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583FFE69-0E28-5AEB-F856-D66F97C6C7B4}"/>
              </a:ext>
            </a:extLst>
          </p:cNvPr>
          <p:cNvGrpSpPr/>
          <p:nvPr/>
        </p:nvGrpSpPr>
        <p:grpSpPr>
          <a:xfrm rot="235210">
            <a:off x="-953004" y="957140"/>
            <a:ext cx="7428018" cy="565150"/>
            <a:chOff x="3965178" y="4126855"/>
            <a:chExt cx="2798371" cy="5450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1762E9-1AC6-9A9A-6F2C-607E59A8B138}"/>
                </a:ext>
              </a:extLst>
            </p:cNvPr>
            <p:cNvSpPr/>
            <p:nvPr/>
          </p:nvSpPr>
          <p:spPr>
            <a:xfrm>
              <a:off x="4499652" y="4126855"/>
              <a:ext cx="1729422" cy="545016"/>
            </a:xfrm>
            <a:prstGeom prst="rect">
              <a:avLst/>
            </a:prstGeom>
            <a:solidFill>
              <a:schemeClr val="bg1"/>
            </a:solidFill>
            <a:ln w="31750">
              <a:gradFill>
                <a:gsLst>
                  <a:gs pos="0">
                    <a:srgbClr val="FF0000"/>
                  </a:gs>
                  <a:gs pos="100000">
                    <a:srgbClr val="21D5F6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118A"/>
                  </a:solidFill>
                </a:ln>
                <a:latin typeface="Montserrat" panose="00000500000000000000" pitchFamily="50" charset="0"/>
              </a:endParaRPr>
            </a:p>
          </p:txBody>
        </p:sp>
        <p:sp>
          <p:nvSpPr>
            <p:cNvPr id="7" name="Sous-titre 2">
              <a:extLst>
                <a:ext uri="{FF2B5EF4-FFF2-40B4-BE49-F238E27FC236}">
                  <a16:creationId xmlns:a16="http://schemas.microsoft.com/office/drawing/2014/main" id="{5964B4D0-2862-2C36-64FD-FCD0094CBCD2}"/>
                </a:ext>
              </a:extLst>
            </p:cNvPr>
            <p:cNvSpPr txBox="1">
              <a:spLocks/>
            </p:cNvSpPr>
            <p:nvPr/>
          </p:nvSpPr>
          <p:spPr>
            <a:xfrm>
              <a:off x="3965178" y="4231187"/>
              <a:ext cx="2798371" cy="33635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1" dirty="0">
                  <a:effectLst/>
                  <a:latin typeface="Montserrat" pitchFamily="2" charset="0"/>
                </a:rPr>
                <a:t>CHARTE DE L'EVENEMENT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1A18189-F14D-0C7C-B028-021AA5079B9C}"/>
              </a:ext>
            </a:extLst>
          </p:cNvPr>
          <p:cNvSpPr/>
          <p:nvPr/>
        </p:nvSpPr>
        <p:spPr>
          <a:xfrm>
            <a:off x="322059" y="330799"/>
            <a:ext cx="4154444" cy="590472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4B80DDD-E94D-0CAE-CDA5-D565EDEB3479}"/>
              </a:ext>
            </a:extLst>
          </p:cNvPr>
          <p:cNvSpPr txBox="1">
            <a:spLocks/>
          </p:cNvSpPr>
          <p:nvPr/>
        </p:nvSpPr>
        <p:spPr>
          <a:xfrm>
            <a:off x="322059" y="381609"/>
            <a:ext cx="4154444" cy="497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latin typeface="Myriad Pro" panose="020B0503030403020204" pitchFamily="34" charset="0"/>
              </a:rPr>
              <a:t>Remplir le formulaire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6679DED-656C-358A-04B0-BDB24BBD64C5}"/>
              </a:ext>
            </a:extLst>
          </p:cNvPr>
          <p:cNvSpPr txBox="1"/>
          <p:nvPr/>
        </p:nvSpPr>
        <p:spPr>
          <a:xfrm>
            <a:off x="817130" y="2391400"/>
            <a:ext cx="5055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Cochez les deux cases. </a:t>
            </a:r>
          </a:p>
          <a:p>
            <a:endParaRPr lang="fr-FR" dirty="0"/>
          </a:p>
          <a:p>
            <a:r>
              <a:rPr lang="fr-FR" sz="1800" dirty="0"/>
              <a:t>Puis, finissez par appuyer sur le bouton « Suivant ». 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8FAD2507-C64F-7589-6A0C-07A55A8B566B}"/>
              </a:ext>
            </a:extLst>
          </p:cNvPr>
          <p:cNvSpPr/>
          <p:nvPr/>
        </p:nvSpPr>
        <p:spPr>
          <a:xfrm>
            <a:off x="5819515" y="3801176"/>
            <a:ext cx="479360" cy="2264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D274DD77-6C58-6DC0-8D15-9A0E2BCEEC29}"/>
              </a:ext>
            </a:extLst>
          </p:cNvPr>
          <p:cNvSpPr/>
          <p:nvPr/>
        </p:nvSpPr>
        <p:spPr>
          <a:xfrm>
            <a:off x="5894374" y="1071680"/>
            <a:ext cx="479360" cy="2264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64059B-D7CC-655E-F85C-9128220E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44" y="338188"/>
            <a:ext cx="5436570" cy="61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6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583FFE69-0E28-5AEB-F856-D66F97C6C7B4}"/>
              </a:ext>
            </a:extLst>
          </p:cNvPr>
          <p:cNvGrpSpPr/>
          <p:nvPr/>
        </p:nvGrpSpPr>
        <p:grpSpPr>
          <a:xfrm rot="235210">
            <a:off x="-953004" y="957140"/>
            <a:ext cx="7428018" cy="565150"/>
            <a:chOff x="3965178" y="4126855"/>
            <a:chExt cx="2798371" cy="5450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1762E9-1AC6-9A9A-6F2C-607E59A8B138}"/>
                </a:ext>
              </a:extLst>
            </p:cNvPr>
            <p:cNvSpPr/>
            <p:nvPr/>
          </p:nvSpPr>
          <p:spPr>
            <a:xfrm>
              <a:off x="4499652" y="4126855"/>
              <a:ext cx="1729422" cy="545016"/>
            </a:xfrm>
            <a:prstGeom prst="rect">
              <a:avLst/>
            </a:prstGeom>
            <a:solidFill>
              <a:schemeClr val="bg1"/>
            </a:solidFill>
            <a:ln w="31750">
              <a:gradFill>
                <a:gsLst>
                  <a:gs pos="0">
                    <a:srgbClr val="FF0000"/>
                  </a:gs>
                  <a:gs pos="100000">
                    <a:srgbClr val="21D5F6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118A"/>
                  </a:solidFill>
                </a:ln>
                <a:latin typeface="Montserrat" panose="00000500000000000000" pitchFamily="50" charset="0"/>
              </a:endParaRPr>
            </a:p>
          </p:txBody>
        </p:sp>
        <p:sp>
          <p:nvSpPr>
            <p:cNvPr id="7" name="Sous-titre 2">
              <a:extLst>
                <a:ext uri="{FF2B5EF4-FFF2-40B4-BE49-F238E27FC236}">
                  <a16:creationId xmlns:a16="http://schemas.microsoft.com/office/drawing/2014/main" id="{5964B4D0-2862-2C36-64FD-FCD0094CBCD2}"/>
                </a:ext>
              </a:extLst>
            </p:cNvPr>
            <p:cNvSpPr txBox="1">
              <a:spLocks/>
            </p:cNvSpPr>
            <p:nvPr/>
          </p:nvSpPr>
          <p:spPr>
            <a:xfrm>
              <a:off x="3965178" y="4231187"/>
              <a:ext cx="2798371" cy="33635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1" dirty="0">
                  <a:latin typeface="Montserrat" pitchFamily="2" charset="0"/>
                </a:rPr>
                <a:t>VALIDATION</a:t>
              </a:r>
              <a:endParaRPr lang="fr-FR" b="1" dirty="0">
                <a:effectLst/>
                <a:latin typeface="Montserrat" pitchFamily="2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1A18189-F14D-0C7C-B028-021AA5079B9C}"/>
              </a:ext>
            </a:extLst>
          </p:cNvPr>
          <p:cNvSpPr/>
          <p:nvPr/>
        </p:nvSpPr>
        <p:spPr>
          <a:xfrm>
            <a:off x="322059" y="330799"/>
            <a:ext cx="4154444" cy="590472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4B80DDD-E94D-0CAE-CDA5-D565EDEB3479}"/>
              </a:ext>
            </a:extLst>
          </p:cNvPr>
          <p:cNvSpPr txBox="1">
            <a:spLocks/>
          </p:cNvSpPr>
          <p:nvPr/>
        </p:nvSpPr>
        <p:spPr>
          <a:xfrm>
            <a:off x="322059" y="381609"/>
            <a:ext cx="4154444" cy="497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latin typeface="Myriad Pro" panose="020B0503030403020204" pitchFamily="34" charset="0"/>
              </a:rPr>
              <a:t>Remplir le formulaire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6679DED-656C-358A-04B0-BDB24BBD64C5}"/>
              </a:ext>
            </a:extLst>
          </p:cNvPr>
          <p:cNvSpPr txBox="1"/>
          <p:nvPr/>
        </p:nvSpPr>
        <p:spPr>
          <a:xfrm>
            <a:off x="322059" y="2587953"/>
            <a:ext cx="55686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Merci pour votre participation ! </a:t>
            </a:r>
          </a:p>
          <a:p>
            <a:r>
              <a:rPr lang="fr-FR" dirty="0"/>
              <a:t>En cliquant sur « Valider », </a:t>
            </a:r>
          </a:p>
          <a:p>
            <a:r>
              <a:rPr lang="fr-FR" dirty="0"/>
              <a:t>vous finalisez votre inscription.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3525E8-0616-7702-F909-1DC9E445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293" y="740947"/>
            <a:ext cx="5780274" cy="52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ein air, ciel, Roue de vélo, montagne&#10;&#10;Description générée automatiquement">
            <a:extLst>
              <a:ext uri="{FF2B5EF4-FFF2-40B4-BE49-F238E27FC236}">
                <a16:creationId xmlns:a16="http://schemas.microsoft.com/office/drawing/2014/main" id="{8887466E-CDF7-DF67-C46C-579F615F4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-38" b="15656"/>
          <a:stretch/>
        </p:blipFill>
        <p:spPr>
          <a:xfrm>
            <a:off x="0" y="0"/>
            <a:ext cx="12314272" cy="68688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A856543-8960-1DB2-8CFC-A1C72471063D}"/>
              </a:ext>
            </a:extLst>
          </p:cNvPr>
          <p:cNvSpPr txBox="1"/>
          <p:nvPr/>
        </p:nvSpPr>
        <p:spPr>
          <a:xfrm>
            <a:off x="5138974" y="2648627"/>
            <a:ext cx="261928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5400" b="1">
                <a:gradFill>
                  <a:gsLst>
                    <a:gs pos="100000">
                      <a:srgbClr val="FF0000"/>
                    </a:gs>
                    <a:gs pos="0">
                      <a:srgbClr val="21D5F6"/>
                    </a:gs>
                  </a:gsLst>
                  <a:lin ang="0" scaled="1"/>
                </a:gradFill>
                <a:latin typeface="Montserrat" pitchFamily="2" charset="0"/>
              </a:rPr>
              <a:t>MERCI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135086-8C6A-DB34-C0A5-D44B9585FCCE}"/>
              </a:ext>
            </a:extLst>
          </p:cNvPr>
          <p:cNvSpPr txBox="1"/>
          <p:nvPr/>
        </p:nvSpPr>
        <p:spPr>
          <a:xfrm>
            <a:off x="5073406" y="2648627"/>
            <a:ext cx="261928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5400" b="1">
                <a:latin typeface="Montserrat" pitchFamily="2" charset="0"/>
              </a:rPr>
              <a:t>MERCI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446E08B-D41F-8165-A346-53C0D37B9937}"/>
              </a:ext>
            </a:extLst>
          </p:cNvPr>
          <p:cNvCxnSpPr>
            <a:cxnSpLocks/>
          </p:cNvCxnSpPr>
          <p:nvPr/>
        </p:nvCxnSpPr>
        <p:spPr>
          <a:xfrm>
            <a:off x="5265683" y="3562530"/>
            <a:ext cx="2427010" cy="9427"/>
          </a:xfrm>
          <a:prstGeom prst="line">
            <a:avLst/>
          </a:prstGeom>
          <a:ln w="25400" cap="rnd">
            <a:gradFill flip="none" rotWithShape="1">
              <a:gsLst>
                <a:gs pos="89500">
                  <a:srgbClr val="E41219"/>
                </a:gs>
                <a:gs pos="100000">
                  <a:srgbClr val="FF0000">
                    <a:alpha val="0"/>
                  </a:srgbClr>
                </a:gs>
                <a:gs pos="0">
                  <a:srgbClr val="00B0F0"/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9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583FFE69-0E28-5AEB-F856-D66F97C6C7B4}"/>
              </a:ext>
            </a:extLst>
          </p:cNvPr>
          <p:cNvGrpSpPr/>
          <p:nvPr/>
        </p:nvGrpSpPr>
        <p:grpSpPr>
          <a:xfrm rot="235210">
            <a:off x="-522355" y="890880"/>
            <a:ext cx="5079003" cy="568558"/>
            <a:chOff x="3895356" y="4126855"/>
            <a:chExt cx="2798371" cy="5450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1762E9-1AC6-9A9A-6F2C-607E59A8B138}"/>
                </a:ext>
              </a:extLst>
            </p:cNvPr>
            <p:cNvSpPr/>
            <p:nvPr/>
          </p:nvSpPr>
          <p:spPr>
            <a:xfrm>
              <a:off x="4499652" y="4126855"/>
              <a:ext cx="1729422" cy="545016"/>
            </a:xfrm>
            <a:prstGeom prst="rect">
              <a:avLst/>
            </a:prstGeom>
            <a:solidFill>
              <a:schemeClr val="bg1"/>
            </a:solidFill>
            <a:ln w="31750">
              <a:gradFill>
                <a:gsLst>
                  <a:gs pos="0">
                    <a:srgbClr val="FF0000"/>
                  </a:gs>
                  <a:gs pos="100000">
                    <a:srgbClr val="21D5F6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118A"/>
                  </a:solidFill>
                </a:ln>
                <a:latin typeface="Montserrat" panose="00000500000000000000" pitchFamily="50" charset="0"/>
              </a:endParaRPr>
            </a:p>
          </p:txBody>
        </p:sp>
        <p:sp>
          <p:nvSpPr>
            <p:cNvPr id="7" name="Sous-titre 2">
              <a:extLst>
                <a:ext uri="{FF2B5EF4-FFF2-40B4-BE49-F238E27FC236}">
                  <a16:creationId xmlns:a16="http://schemas.microsoft.com/office/drawing/2014/main" id="{5964B4D0-2862-2C36-64FD-FCD0094CBCD2}"/>
                </a:ext>
              </a:extLst>
            </p:cNvPr>
            <p:cNvSpPr txBox="1">
              <a:spLocks/>
            </p:cNvSpPr>
            <p:nvPr/>
          </p:nvSpPr>
          <p:spPr>
            <a:xfrm>
              <a:off x="3895356" y="4216331"/>
              <a:ext cx="2798371" cy="33635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b="1" i="1" dirty="0" err="1">
                  <a:ln w="19050">
                    <a:noFill/>
                  </a:ln>
                  <a:latin typeface="Montserrat"/>
                </a:rPr>
                <a:t>Qoezion</a:t>
              </a:r>
              <a:endParaRPr lang="fr-FR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1A18189-F14D-0C7C-B028-021AA5079B9C}"/>
              </a:ext>
            </a:extLst>
          </p:cNvPr>
          <p:cNvSpPr/>
          <p:nvPr/>
        </p:nvSpPr>
        <p:spPr>
          <a:xfrm>
            <a:off x="415697" y="383961"/>
            <a:ext cx="3588131" cy="535628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4B80DDD-E94D-0CAE-CDA5-D565EDEB3479}"/>
              </a:ext>
            </a:extLst>
          </p:cNvPr>
          <p:cNvSpPr txBox="1">
            <a:spLocks/>
          </p:cNvSpPr>
          <p:nvPr/>
        </p:nvSpPr>
        <p:spPr>
          <a:xfrm>
            <a:off x="415697" y="426127"/>
            <a:ext cx="3588131" cy="45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latin typeface="Myriad Pro" panose="020B0503030403020204" pitchFamily="34" charset="0"/>
              </a:rPr>
              <a:t>Inscription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982219-A30A-969E-7017-F94648AC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41" y="414512"/>
            <a:ext cx="7143697" cy="41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C4A504C-56D2-B213-E521-7BF9E961DED3}"/>
              </a:ext>
            </a:extLst>
          </p:cNvPr>
          <p:cNvSpPr txBox="1"/>
          <p:nvPr/>
        </p:nvSpPr>
        <p:spPr>
          <a:xfrm>
            <a:off x="347527" y="2921168"/>
            <a:ext cx="3604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Afin d’accéder à l’inscription </a:t>
            </a:r>
            <a:r>
              <a:rPr lang="fr-FR" sz="2000" dirty="0" err="1"/>
              <a:t>Qoezion</a:t>
            </a:r>
            <a:r>
              <a:rPr lang="fr-FR" sz="2000" dirty="0"/>
              <a:t> pour devenir bénévole, cliquez sur le lien ci-dessous 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09D1D7-20D2-F941-3FA5-6071207CC5E9}"/>
              </a:ext>
            </a:extLst>
          </p:cNvPr>
          <p:cNvSpPr txBox="1"/>
          <p:nvPr/>
        </p:nvSpPr>
        <p:spPr>
          <a:xfrm>
            <a:off x="632298" y="5179819"/>
            <a:ext cx="9990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https://app.qoezion.com/apply/e0476e54-8b0e-4dd4-8fe7-e8e2c07bbf12?tags=U2l0ZSBJbnRlcm5ldA==&amp;sig=ovP1xXVIEMe2jI90klAa7FRH_gBK5xexvOF5efdH9m4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79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C4A504C-56D2-B213-E521-7BF9E961DED3}"/>
              </a:ext>
            </a:extLst>
          </p:cNvPr>
          <p:cNvSpPr txBox="1"/>
          <p:nvPr/>
        </p:nvSpPr>
        <p:spPr>
          <a:xfrm>
            <a:off x="415697" y="1762422"/>
            <a:ext cx="4989106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sz="2000" dirty="0"/>
              <a:t>Une fois le lien ouvert dans votre moteur de recherche, il faut créer un compte </a:t>
            </a:r>
            <a:r>
              <a:rPr lang="fr-FR" sz="2000" dirty="0" err="1"/>
              <a:t>Qoezion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C00000"/>
                </a:solidFill>
              </a:rPr>
              <a:t>si ce n’est pas déjà fait. </a:t>
            </a:r>
          </a:p>
          <a:p>
            <a:pPr algn="just"/>
            <a:r>
              <a:rPr lang="fr-FR" sz="2000" dirty="0"/>
              <a:t>Pour cela, entrez votre adresse mail dans </a:t>
            </a:r>
            <a:r>
              <a:rPr lang="fr-FR" sz="2000" dirty="0">
                <a:solidFill>
                  <a:srgbClr val="C00000"/>
                </a:solidFill>
              </a:rPr>
              <a:t>l’encadré prévu à cet effet</a:t>
            </a:r>
            <a:r>
              <a:rPr lang="fr-FR" sz="2000" dirty="0"/>
              <a:t>. </a:t>
            </a:r>
          </a:p>
        </p:txBody>
      </p:sp>
      <p:pic>
        <p:nvPicPr>
          <p:cNvPr id="9" name="Image 8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D2E9EF8F-F1A8-7859-EAB5-F8DA2AC05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7" t="16682" r="38835" b="41311"/>
          <a:stretch/>
        </p:blipFill>
        <p:spPr>
          <a:xfrm>
            <a:off x="6178950" y="1395413"/>
            <a:ext cx="5448297" cy="4885314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A1E43B28-5253-582D-E440-267445DB10E6}"/>
              </a:ext>
            </a:extLst>
          </p:cNvPr>
          <p:cNvSpPr/>
          <p:nvPr/>
        </p:nvSpPr>
        <p:spPr>
          <a:xfrm>
            <a:off x="5523344" y="2950336"/>
            <a:ext cx="849747" cy="3347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646DC6-0772-13D5-1FDA-502AD66F3CDC}"/>
              </a:ext>
            </a:extLst>
          </p:cNvPr>
          <p:cNvSpPr txBox="1"/>
          <p:nvPr/>
        </p:nvSpPr>
        <p:spPr>
          <a:xfrm>
            <a:off x="415697" y="3838070"/>
            <a:ext cx="595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Ensuite, cliquez sur la mention « </a:t>
            </a:r>
            <a:r>
              <a:rPr lang="fr-FR" sz="2000" dirty="0">
                <a:solidFill>
                  <a:srgbClr val="C00000"/>
                </a:solidFill>
              </a:rPr>
              <a:t>Continuer</a:t>
            </a:r>
            <a:r>
              <a:rPr lang="fr-FR" sz="2000" dirty="0"/>
              <a:t> »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B394AD15-7B07-3BCF-8004-E0C0310B0589}"/>
              </a:ext>
            </a:extLst>
          </p:cNvPr>
          <p:cNvSpPr/>
          <p:nvPr/>
        </p:nvSpPr>
        <p:spPr>
          <a:xfrm>
            <a:off x="5523344" y="3869672"/>
            <a:ext cx="849747" cy="3347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9F26ED9-20CA-1EF5-948F-6EBE4A5E9DC9}"/>
              </a:ext>
            </a:extLst>
          </p:cNvPr>
          <p:cNvGrpSpPr/>
          <p:nvPr/>
        </p:nvGrpSpPr>
        <p:grpSpPr>
          <a:xfrm rot="235210">
            <a:off x="-522355" y="890880"/>
            <a:ext cx="5079003" cy="568558"/>
            <a:chOff x="3895356" y="4126855"/>
            <a:chExt cx="2798371" cy="545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3F6120-8735-D84C-0C8F-B03D6A817527}"/>
                </a:ext>
              </a:extLst>
            </p:cNvPr>
            <p:cNvSpPr/>
            <p:nvPr/>
          </p:nvSpPr>
          <p:spPr>
            <a:xfrm>
              <a:off x="4499652" y="4126855"/>
              <a:ext cx="1729422" cy="545016"/>
            </a:xfrm>
            <a:prstGeom prst="rect">
              <a:avLst/>
            </a:prstGeom>
            <a:solidFill>
              <a:schemeClr val="bg1"/>
            </a:solidFill>
            <a:ln w="31750">
              <a:gradFill>
                <a:gsLst>
                  <a:gs pos="0">
                    <a:srgbClr val="FF0000"/>
                  </a:gs>
                  <a:gs pos="100000">
                    <a:srgbClr val="21D5F6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118A"/>
                  </a:solidFill>
                </a:ln>
                <a:latin typeface="Montserrat" panose="00000500000000000000" pitchFamily="50" charset="0"/>
              </a:endParaRPr>
            </a:p>
          </p:txBody>
        </p:sp>
        <p:sp>
          <p:nvSpPr>
            <p:cNvPr id="10" name="Sous-titre 2">
              <a:extLst>
                <a:ext uri="{FF2B5EF4-FFF2-40B4-BE49-F238E27FC236}">
                  <a16:creationId xmlns:a16="http://schemas.microsoft.com/office/drawing/2014/main" id="{18B6A1A5-281C-B006-E786-AC36144FDA94}"/>
                </a:ext>
              </a:extLst>
            </p:cNvPr>
            <p:cNvSpPr txBox="1">
              <a:spLocks/>
            </p:cNvSpPr>
            <p:nvPr/>
          </p:nvSpPr>
          <p:spPr>
            <a:xfrm>
              <a:off x="3895356" y="4216331"/>
              <a:ext cx="2798371" cy="33635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b="1" i="1" dirty="0" err="1">
                  <a:ln w="19050">
                    <a:noFill/>
                  </a:ln>
                  <a:latin typeface="Montserrat"/>
                </a:rPr>
                <a:t>Qoezion</a:t>
              </a:r>
              <a:endParaRPr lang="fr-FR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3DB7FCC-0605-A22C-4EAB-C39B977176F5}"/>
              </a:ext>
            </a:extLst>
          </p:cNvPr>
          <p:cNvSpPr/>
          <p:nvPr/>
        </p:nvSpPr>
        <p:spPr>
          <a:xfrm>
            <a:off x="415697" y="383961"/>
            <a:ext cx="3588131" cy="535628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66F962DE-3015-97F1-AAFA-57A58C059F0B}"/>
              </a:ext>
            </a:extLst>
          </p:cNvPr>
          <p:cNvSpPr txBox="1">
            <a:spLocks/>
          </p:cNvSpPr>
          <p:nvPr/>
        </p:nvSpPr>
        <p:spPr>
          <a:xfrm>
            <a:off x="415697" y="426127"/>
            <a:ext cx="3588131" cy="45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latin typeface="Myriad Pro" panose="020B0503030403020204" pitchFamily="34" charset="0"/>
              </a:rPr>
              <a:t>Inscription</a:t>
            </a:r>
          </a:p>
        </p:txBody>
      </p:sp>
    </p:spTree>
    <p:extLst>
      <p:ext uri="{BB962C8B-B14F-4D97-AF65-F5344CB8AC3E}">
        <p14:creationId xmlns:p14="http://schemas.microsoft.com/office/powerpoint/2010/main" val="335306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C4A504C-56D2-B213-E521-7BF9E961DED3}"/>
              </a:ext>
            </a:extLst>
          </p:cNvPr>
          <p:cNvSpPr txBox="1"/>
          <p:nvPr/>
        </p:nvSpPr>
        <p:spPr>
          <a:xfrm>
            <a:off x="322059" y="1952591"/>
            <a:ext cx="4989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Puis, remplissez les mentions </a:t>
            </a:r>
          </a:p>
          <a:p>
            <a:pPr algn="just"/>
            <a:r>
              <a:rPr lang="fr-FR" sz="2000" dirty="0"/>
              <a:t>suivantes dans les encadrés </a:t>
            </a:r>
          </a:p>
          <a:p>
            <a:pPr algn="just"/>
            <a:r>
              <a:rPr lang="fr-FR" sz="2000" dirty="0"/>
              <a:t>prévus à cet effet : </a:t>
            </a:r>
          </a:p>
        </p:txBody>
      </p:sp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9C19141-3600-6DD9-5A6D-64A80F436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32" y="350190"/>
            <a:ext cx="3541815" cy="6157620"/>
          </a:xfrm>
          <a:prstGeom prst="rect">
            <a:avLst/>
          </a:prstGeom>
        </p:spPr>
      </p:pic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BDE1017C-D8FC-1DC9-3C93-A7B1FBEE689F}"/>
              </a:ext>
            </a:extLst>
          </p:cNvPr>
          <p:cNvSpPr/>
          <p:nvPr/>
        </p:nvSpPr>
        <p:spPr>
          <a:xfrm rot="2084083">
            <a:off x="7227422" y="1419615"/>
            <a:ext cx="849747" cy="1849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80AF47DB-8470-71E7-B390-574B1C1551F7}"/>
              </a:ext>
            </a:extLst>
          </p:cNvPr>
          <p:cNvSpPr/>
          <p:nvPr/>
        </p:nvSpPr>
        <p:spPr>
          <a:xfrm rot="1803403">
            <a:off x="7235684" y="2107857"/>
            <a:ext cx="849747" cy="1849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F69CBC84-2FA5-21E1-B046-5EF1430439D9}"/>
              </a:ext>
            </a:extLst>
          </p:cNvPr>
          <p:cNvSpPr/>
          <p:nvPr/>
        </p:nvSpPr>
        <p:spPr>
          <a:xfrm rot="1482807">
            <a:off x="7243642" y="2751550"/>
            <a:ext cx="849747" cy="1849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9996F58A-EDB9-FA6D-607F-23CF0EC91E26}"/>
              </a:ext>
            </a:extLst>
          </p:cNvPr>
          <p:cNvSpPr/>
          <p:nvPr/>
        </p:nvSpPr>
        <p:spPr>
          <a:xfrm rot="921097">
            <a:off x="7215543" y="3381207"/>
            <a:ext cx="849747" cy="1849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FF4389A7-C758-6AC3-2F9C-92D3CF6F1FAB}"/>
              </a:ext>
            </a:extLst>
          </p:cNvPr>
          <p:cNvSpPr/>
          <p:nvPr/>
        </p:nvSpPr>
        <p:spPr>
          <a:xfrm>
            <a:off x="7262385" y="3997217"/>
            <a:ext cx="849747" cy="1849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40956165-C2AE-FDFB-7332-36C2362C1228}"/>
              </a:ext>
            </a:extLst>
          </p:cNvPr>
          <p:cNvSpPr/>
          <p:nvPr/>
        </p:nvSpPr>
        <p:spPr>
          <a:xfrm rot="20694039">
            <a:off x="7194963" y="4730489"/>
            <a:ext cx="849747" cy="1849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D7875097-D28A-197E-8976-304A7BEF03BB}"/>
              </a:ext>
            </a:extLst>
          </p:cNvPr>
          <p:cNvSpPr/>
          <p:nvPr/>
        </p:nvSpPr>
        <p:spPr>
          <a:xfrm>
            <a:off x="7235684" y="5828368"/>
            <a:ext cx="849747" cy="1849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976AF709-9C1D-D0D0-51DA-E48767C85D60}"/>
              </a:ext>
            </a:extLst>
          </p:cNvPr>
          <p:cNvSpPr/>
          <p:nvPr/>
        </p:nvSpPr>
        <p:spPr>
          <a:xfrm rot="19610261">
            <a:off x="7159736" y="5569312"/>
            <a:ext cx="955411" cy="2136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DB45E8E-C2C8-7142-B3E7-676A8F8D1C2C}"/>
              </a:ext>
            </a:extLst>
          </p:cNvPr>
          <p:cNvSpPr txBox="1"/>
          <p:nvPr/>
        </p:nvSpPr>
        <p:spPr>
          <a:xfrm>
            <a:off x="5749106" y="1054361"/>
            <a:ext cx="1698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Votre nom de famille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FA6AF20-5C87-7ABB-FAAA-A07B0F7B0C54}"/>
              </a:ext>
            </a:extLst>
          </p:cNvPr>
          <p:cNvSpPr txBox="1"/>
          <p:nvPr/>
        </p:nvSpPr>
        <p:spPr>
          <a:xfrm>
            <a:off x="6192214" y="1807563"/>
            <a:ext cx="1450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Votre Prénom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9168F34-2CB2-BEDF-074E-3B731A129260}"/>
              </a:ext>
            </a:extLst>
          </p:cNvPr>
          <p:cNvSpPr txBox="1"/>
          <p:nvPr/>
        </p:nvSpPr>
        <p:spPr>
          <a:xfrm>
            <a:off x="3976471" y="2364362"/>
            <a:ext cx="31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Double cliquez sur la case pour entrer manuellement votre date de naissance ou cliquez sur </a:t>
            </a:r>
            <a:r>
              <a:rPr lang="fr-FR" sz="1200" b="1" dirty="0">
                <a:solidFill>
                  <a:srgbClr val="FF0000"/>
                </a:solidFill>
              </a:rPr>
              <a:t>CE</a:t>
            </a:r>
            <a:r>
              <a:rPr lang="fr-FR" sz="1200" b="1" dirty="0"/>
              <a:t> symbole pour la sélectionner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2D53766-0633-FF1A-4E56-07508ED3698E}"/>
              </a:ext>
            </a:extLst>
          </p:cNvPr>
          <p:cNvSpPr txBox="1"/>
          <p:nvPr/>
        </p:nvSpPr>
        <p:spPr>
          <a:xfrm>
            <a:off x="5704145" y="3130000"/>
            <a:ext cx="1450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Votre numéro de téléphone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EAE3454-3B01-4AC9-0839-89B04907DD63}"/>
              </a:ext>
            </a:extLst>
          </p:cNvPr>
          <p:cNvSpPr txBox="1"/>
          <p:nvPr/>
        </p:nvSpPr>
        <p:spPr>
          <a:xfrm>
            <a:off x="4898884" y="3858854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Votre adresse mail s’inscrit automatiquement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0682BD9-3C0F-4940-CEFC-F208B90503A1}"/>
              </a:ext>
            </a:extLst>
          </p:cNvPr>
          <p:cNvSpPr txBox="1"/>
          <p:nvPr/>
        </p:nvSpPr>
        <p:spPr>
          <a:xfrm>
            <a:off x="4570141" y="5597672"/>
            <a:ext cx="246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Pour poursuivre l’inscription veuillez lire puis cochez ces mentions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0C18072-E957-4112-1F71-C55D2C6F18DD}"/>
              </a:ext>
            </a:extLst>
          </p:cNvPr>
          <p:cNvSpPr/>
          <p:nvPr/>
        </p:nvSpPr>
        <p:spPr>
          <a:xfrm>
            <a:off x="11304961" y="2801017"/>
            <a:ext cx="303465" cy="297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3B170BF-A709-7835-D705-3A16C7747ABC}"/>
              </a:ext>
            </a:extLst>
          </p:cNvPr>
          <p:cNvSpPr txBox="1"/>
          <p:nvPr/>
        </p:nvSpPr>
        <p:spPr>
          <a:xfrm>
            <a:off x="5188623" y="4585532"/>
            <a:ext cx="192077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200" b="1" dirty="0"/>
              <a:t>Créez votre mot de passe sécurisé, et surtout n’oubliez pas de le noter ! </a:t>
            </a:r>
          </a:p>
        </p:txBody>
      </p:sp>
      <p:pic>
        <p:nvPicPr>
          <p:cNvPr id="38" name="Image 3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3BF9FC9-5F2A-506E-AF3B-26B27CADD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70" y="5707745"/>
            <a:ext cx="2810267" cy="638264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8C6BE762-B936-6B3B-CBA1-8DD46E60EBF1}"/>
              </a:ext>
            </a:extLst>
          </p:cNvPr>
          <p:cNvSpPr txBox="1"/>
          <p:nvPr/>
        </p:nvSpPr>
        <p:spPr>
          <a:xfrm>
            <a:off x="433644" y="3889512"/>
            <a:ext cx="3994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accéder à la page suivante, une fois que le bouton « </a:t>
            </a:r>
            <a:r>
              <a:rPr lang="fr-FR" dirty="0">
                <a:solidFill>
                  <a:srgbClr val="C00000"/>
                </a:solidFill>
              </a:rPr>
              <a:t>Créer mon espace personnel </a:t>
            </a:r>
            <a:r>
              <a:rPr lang="fr-FR" dirty="0"/>
              <a:t>» devient violet, vous pouvez cliquer dessus. Vous ne pourrez pas cliquer dessus si toutes les mentions ne sont pas complétées/ cochées.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6B2CDDA-7B9E-805E-EC92-A1F5875B84F1}"/>
              </a:ext>
            </a:extLst>
          </p:cNvPr>
          <p:cNvGrpSpPr/>
          <p:nvPr/>
        </p:nvGrpSpPr>
        <p:grpSpPr>
          <a:xfrm rot="235210">
            <a:off x="-522355" y="890880"/>
            <a:ext cx="5079003" cy="568558"/>
            <a:chOff x="3895356" y="4126855"/>
            <a:chExt cx="2798371" cy="5450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8A33D1-8EB0-3B13-047B-46CA22E6046E}"/>
                </a:ext>
              </a:extLst>
            </p:cNvPr>
            <p:cNvSpPr/>
            <p:nvPr/>
          </p:nvSpPr>
          <p:spPr>
            <a:xfrm>
              <a:off x="4499652" y="4126855"/>
              <a:ext cx="1729422" cy="545016"/>
            </a:xfrm>
            <a:prstGeom prst="rect">
              <a:avLst/>
            </a:prstGeom>
            <a:solidFill>
              <a:schemeClr val="bg1"/>
            </a:solidFill>
            <a:ln w="31750">
              <a:gradFill>
                <a:gsLst>
                  <a:gs pos="0">
                    <a:srgbClr val="FF0000"/>
                  </a:gs>
                  <a:gs pos="100000">
                    <a:srgbClr val="21D5F6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118A"/>
                  </a:solidFill>
                </a:ln>
                <a:latin typeface="Montserrat" panose="00000500000000000000" pitchFamily="50" charset="0"/>
              </a:endParaRPr>
            </a:p>
          </p:txBody>
        </p:sp>
        <p:sp>
          <p:nvSpPr>
            <p:cNvPr id="10" name="Sous-titre 2">
              <a:extLst>
                <a:ext uri="{FF2B5EF4-FFF2-40B4-BE49-F238E27FC236}">
                  <a16:creationId xmlns:a16="http://schemas.microsoft.com/office/drawing/2014/main" id="{531ED1FB-091F-66E3-B9A4-E1A80650EE5E}"/>
                </a:ext>
              </a:extLst>
            </p:cNvPr>
            <p:cNvSpPr txBox="1">
              <a:spLocks/>
            </p:cNvSpPr>
            <p:nvPr/>
          </p:nvSpPr>
          <p:spPr>
            <a:xfrm>
              <a:off x="3895356" y="4216331"/>
              <a:ext cx="2798371" cy="33635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b="1" i="1" dirty="0" err="1">
                  <a:ln w="19050">
                    <a:noFill/>
                  </a:ln>
                  <a:latin typeface="Montserrat"/>
                </a:rPr>
                <a:t>Qoezion</a:t>
              </a:r>
              <a:endParaRPr lang="fr-FR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A53F952-E717-245C-8A4A-00D024D3FFAC}"/>
              </a:ext>
            </a:extLst>
          </p:cNvPr>
          <p:cNvSpPr/>
          <p:nvPr/>
        </p:nvSpPr>
        <p:spPr>
          <a:xfrm>
            <a:off x="415697" y="383961"/>
            <a:ext cx="3588131" cy="535628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D4E1D71F-8D66-F499-5EA8-7E93ACC514FB}"/>
              </a:ext>
            </a:extLst>
          </p:cNvPr>
          <p:cNvSpPr txBox="1">
            <a:spLocks/>
          </p:cNvSpPr>
          <p:nvPr/>
        </p:nvSpPr>
        <p:spPr>
          <a:xfrm>
            <a:off x="415697" y="426127"/>
            <a:ext cx="3588131" cy="45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latin typeface="Myriad Pro" panose="020B0503030403020204" pitchFamily="34" charset="0"/>
              </a:rPr>
              <a:t>Inscription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5FB8554A-9D39-3E84-2EF4-D8AF7B0AC37E}"/>
                  </a:ext>
                </a:extLst>
              </p14:cNvPr>
              <p14:cNvContentPartPr/>
              <p14:nvPr/>
            </p14:nvContentPartPr>
            <p14:xfrm>
              <a:off x="8247023" y="4153960"/>
              <a:ext cx="1216800" cy="1944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5FB8554A-9D39-3E84-2EF4-D8AF7B0AC3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84383" y="4090960"/>
                <a:ext cx="134244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333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C4A504C-56D2-B213-E521-7BF9E961DED3}"/>
              </a:ext>
            </a:extLst>
          </p:cNvPr>
          <p:cNvSpPr txBox="1"/>
          <p:nvPr/>
        </p:nvSpPr>
        <p:spPr>
          <a:xfrm>
            <a:off x="564753" y="2692107"/>
            <a:ext cx="4989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Pour finaliser votre inscription, vous recevrez un email de vérification qui contient un code à 6 chiffres. Rentrez ce code dans l’encadré. </a:t>
            </a:r>
          </a:p>
          <a:p>
            <a:pPr algn="just"/>
            <a:r>
              <a:rPr lang="fr-FR" sz="2000" dirty="0"/>
              <a:t>Puis appuyez sur « Continuer »</a:t>
            </a:r>
          </a:p>
        </p:txBody>
      </p:sp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397CC995-80E0-258F-D87D-E1D74307F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40" y="1624249"/>
            <a:ext cx="5182323" cy="2734057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696D050C-F584-6985-10C7-FE350328F2E8}"/>
              </a:ext>
            </a:extLst>
          </p:cNvPr>
          <p:cNvSpPr/>
          <p:nvPr/>
        </p:nvSpPr>
        <p:spPr>
          <a:xfrm rot="21245558">
            <a:off x="5167867" y="3298345"/>
            <a:ext cx="1856264" cy="26130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E54AB7-DE34-1E7E-B0D3-B80E4AA057DB}"/>
              </a:ext>
            </a:extLst>
          </p:cNvPr>
          <p:cNvSpPr txBox="1"/>
          <p:nvPr/>
        </p:nvSpPr>
        <p:spPr>
          <a:xfrm>
            <a:off x="564753" y="5157077"/>
            <a:ext cx="1122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vous ne recevez pas ce mail vérifiez que votre adresse mail est correctement orthographiée. Si c’est le cas, vous pouvez consulter le dossier « autre » , « non prioritaire » et « indésirable » de votre boite mail.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A9BDEB3-0952-0BEC-1396-1A0898FAE54E}"/>
              </a:ext>
            </a:extLst>
          </p:cNvPr>
          <p:cNvGrpSpPr/>
          <p:nvPr/>
        </p:nvGrpSpPr>
        <p:grpSpPr>
          <a:xfrm rot="235210">
            <a:off x="-522355" y="890880"/>
            <a:ext cx="5079003" cy="568558"/>
            <a:chOff x="3895356" y="4126855"/>
            <a:chExt cx="2798371" cy="545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59B5BE-6B7D-39B2-3B80-22CD5E06B760}"/>
                </a:ext>
              </a:extLst>
            </p:cNvPr>
            <p:cNvSpPr/>
            <p:nvPr/>
          </p:nvSpPr>
          <p:spPr>
            <a:xfrm>
              <a:off x="4499652" y="4126855"/>
              <a:ext cx="1729422" cy="545016"/>
            </a:xfrm>
            <a:prstGeom prst="rect">
              <a:avLst/>
            </a:prstGeom>
            <a:solidFill>
              <a:schemeClr val="bg1"/>
            </a:solidFill>
            <a:ln w="31750">
              <a:gradFill>
                <a:gsLst>
                  <a:gs pos="0">
                    <a:srgbClr val="FF0000"/>
                  </a:gs>
                  <a:gs pos="100000">
                    <a:srgbClr val="21D5F6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118A"/>
                  </a:solidFill>
                </a:ln>
                <a:latin typeface="Montserrat" panose="00000500000000000000" pitchFamily="50" charset="0"/>
              </a:endParaRPr>
            </a:p>
          </p:txBody>
        </p:sp>
        <p:sp>
          <p:nvSpPr>
            <p:cNvPr id="14" name="Sous-titre 2">
              <a:extLst>
                <a:ext uri="{FF2B5EF4-FFF2-40B4-BE49-F238E27FC236}">
                  <a16:creationId xmlns:a16="http://schemas.microsoft.com/office/drawing/2014/main" id="{991D925C-8EF8-F48A-D7E9-99D758AE3F1E}"/>
                </a:ext>
              </a:extLst>
            </p:cNvPr>
            <p:cNvSpPr txBox="1">
              <a:spLocks/>
            </p:cNvSpPr>
            <p:nvPr/>
          </p:nvSpPr>
          <p:spPr>
            <a:xfrm>
              <a:off x="3895356" y="4216331"/>
              <a:ext cx="2798371" cy="33635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b="1" i="1" dirty="0" err="1">
                  <a:ln w="19050">
                    <a:noFill/>
                  </a:ln>
                  <a:latin typeface="Montserrat"/>
                </a:rPr>
                <a:t>Qoezion</a:t>
              </a:r>
              <a:endParaRPr lang="fr-FR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45056-30E4-A84A-6585-928FACA67101}"/>
              </a:ext>
            </a:extLst>
          </p:cNvPr>
          <p:cNvSpPr/>
          <p:nvPr/>
        </p:nvSpPr>
        <p:spPr>
          <a:xfrm>
            <a:off x="415697" y="383961"/>
            <a:ext cx="3588131" cy="535628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7853BA62-3801-B21F-A33B-FCD520C68B24}"/>
              </a:ext>
            </a:extLst>
          </p:cNvPr>
          <p:cNvSpPr txBox="1">
            <a:spLocks/>
          </p:cNvSpPr>
          <p:nvPr/>
        </p:nvSpPr>
        <p:spPr>
          <a:xfrm>
            <a:off x="415697" y="426127"/>
            <a:ext cx="3588131" cy="45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latin typeface="Myriad Pro" panose="020B0503030403020204" pitchFamily="34" charset="0"/>
              </a:rPr>
              <a:t>Inscription</a:t>
            </a:r>
          </a:p>
        </p:txBody>
      </p:sp>
    </p:spTree>
    <p:extLst>
      <p:ext uri="{BB962C8B-B14F-4D97-AF65-F5344CB8AC3E}">
        <p14:creationId xmlns:p14="http://schemas.microsoft.com/office/powerpoint/2010/main" val="130878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56E54AB7-DE34-1E7E-B0D3-B80E4AA057DB}"/>
              </a:ext>
            </a:extLst>
          </p:cNvPr>
          <p:cNvSpPr txBox="1"/>
          <p:nvPr/>
        </p:nvSpPr>
        <p:spPr>
          <a:xfrm>
            <a:off x="1080117" y="2551837"/>
            <a:ext cx="10594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Félicitation 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Apple Color Emoji"/>
              </a:rPr>
              <a:t>🎉</a:t>
            </a:r>
            <a:r>
              <a:rPr lang="fr-FR" sz="3600" dirty="0"/>
              <a:t>, votre inscription est terminée. Désormais, vous pouvez remplir le formulaire de candidature.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A9BDEB3-0952-0BEC-1396-1A0898FAE54E}"/>
              </a:ext>
            </a:extLst>
          </p:cNvPr>
          <p:cNvGrpSpPr/>
          <p:nvPr/>
        </p:nvGrpSpPr>
        <p:grpSpPr>
          <a:xfrm rot="235210">
            <a:off x="-522355" y="890880"/>
            <a:ext cx="5079003" cy="568558"/>
            <a:chOff x="3895356" y="4126855"/>
            <a:chExt cx="2798371" cy="545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59B5BE-6B7D-39B2-3B80-22CD5E06B760}"/>
                </a:ext>
              </a:extLst>
            </p:cNvPr>
            <p:cNvSpPr/>
            <p:nvPr/>
          </p:nvSpPr>
          <p:spPr>
            <a:xfrm>
              <a:off x="4499652" y="4126855"/>
              <a:ext cx="1729422" cy="545016"/>
            </a:xfrm>
            <a:prstGeom prst="rect">
              <a:avLst/>
            </a:prstGeom>
            <a:solidFill>
              <a:schemeClr val="bg1"/>
            </a:solidFill>
            <a:ln w="31750">
              <a:gradFill>
                <a:gsLst>
                  <a:gs pos="0">
                    <a:srgbClr val="FF0000"/>
                  </a:gs>
                  <a:gs pos="100000">
                    <a:srgbClr val="21D5F6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118A"/>
                  </a:solidFill>
                </a:ln>
                <a:latin typeface="Montserrat" panose="00000500000000000000" pitchFamily="50" charset="0"/>
              </a:endParaRPr>
            </a:p>
          </p:txBody>
        </p:sp>
        <p:sp>
          <p:nvSpPr>
            <p:cNvPr id="14" name="Sous-titre 2">
              <a:extLst>
                <a:ext uri="{FF2B5EF4-FFF2-40B4-BE49-F238E27FC236}">
                  <a16:creationId xmlns:a16="http://schemas.microsoft.com/office/drawing/2014/main" id="{991D925C-8EF8-F48A-D7E9-99D758AE3F1E}"/>
                </a:ext>
              </a:extLst>
            </p:cNvPr>
            <p:cNvSpPr txBox="1">
              <a:spLocks/>
            </p:cNvSpPr>
            <p:nvPr/>
          </p:nvSpPr>
          <p:spPr>
            <a:xfrm>
              <a:off x="3895356" y="4216331"/>
              <a:ext cx="2798371" cy="33635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b="1" i="1" dirty="0" err="1">
                  <a:ln w="19050">
                    <a:noFill/>
                  </a:ln>
                  <a:latin typeface="Montserrat"/>
                </a:rPr>
                <a:t>Qoezion</a:t>
              </a:r>
              <a:endParaRPr lang="fr-FR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45056-30E4-A84A-6585-928FACA67101}"/>
              </a:ext>
            </a:extLst>
          </p:cNvPr>
          <p:cNvSpPr/>
          <p:nvPr/>
        </p:nvSpPr>
        <p:spPr>
          <a:xfrm>
            <a:off x="415697" y="383961"/>
            <a:ext cx="3588131" cy="535628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7853BA62-3801-B21F-A33B-FCD520C68B24}"/>
              </a:ext>
            </a:extLst>
          </p:cNvPr>
          <p:cNvSpPr txBox="1">
            <a:spLocks/>
          </p:cNvSpPr>
          <p:nvPr/>
        </p:nvSpPr>
        <p:spPr>
          <a:xfrm>
            <a:off x="415697" y="426127"/>
            <a:ext cx="3588131" cy="45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latin typeface="Myriad Pro" panose="020B0503030403020204" pitchFamily="34" charset="0"/>
              </a:rPr>
              <a:t>Inscription</a:t>
            </a:r>
          </a:p>
        </p:txBody>
      </p:sp>
    </p:spTree>
    <p:extLst>
      <p:ext uri="{BB962C8B-B14F-4D97-AF65-F5344CB8AC3E}">
        <p14:creationId xmlns:p14="http://schemas.microsoft.com/office/powerpoint/2010/main" val="228257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583FFE69-0E28-5AEB-F856-D66F97C6C7B4}"/>
              </a:ext>
            </a:extLst>
          </p:cNvPr>
          <p:cNvGrpSpPr/>
          <p:nvPr/>
        </p:nvGrpSpPr>
        <p:grpSpPr>
          <a:xfrm rot="235210">
            <a:off x="-515975" y="864247"/>
            <a:ext cx="5079003" cy="568558"/>
            <a:chOff x="3895356" y="4126855"/>
            <a:chExt cx="2798371" cy="5450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1762E9-1AC6-9A9A-6F2C-607E59A8B138}"/>
                </a:ext>
              </a:extLst>
            </p:cNvPr>
            <p:cNvSpPr/>
            <p:nvPr/>
          </p:nvSpPr>
          <p:spPr>
            <a:xfrm>
              <a:off x="4499652" y="4126855"/>
              <a:ext cx="1729422" cy="545016"/>
            </a:xfrm>
            <a:prstGeom prst="rect">
              <a:avLst/>
            </a:prstGeom>
            <a:solidFill>
              <a:schemeClr val="bg1"/>
            </a:solidFill>
            <a:ln w="31750">
              <a:gradFill>
                <a:gsLst>
                  <a:gs pos="0">
                    <a:srgbClr val="FF0000"/>
                  </a:gs>
                  <a:gs pos="100000">
                    <a:srgbClr val="21D5F6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118A"/>
                  </a:solidFill>
                </a:ln>
                <a:latin typeface="Montserrat" panose="00000500000000000000" pitchFamily="50" charset="0"/>
              </a:endParaRPr>
            </a:p>
          </p:txBody>
        </p:sp>
        <p:sp>
          <p:nvSpPr>
            <p:cNvPr id="7" name="Sous-titre 2">
              <a:extLst>
                <a:ext uri="{FF2B5EF4-FFF2-40B4-BE49-F238E27FC236}">
                  <a16:creationId xmlns:a16="http://schemas.microsoft.com/office/drawing/2014/main" id="{5964B4D0-2862-2C36-64FD-FCD0094CBCD2}"/>
                </a:ext>
              </a:extLst>
            </p:cNvPr>
            <p:cNvSpPr txBox="1">
              <a:spLocks/>
            </p:cNvSpPr>
            <p:nvPr/>
          </p:nvSpPr>
          <p:spPr>
            <a:xfrm>
              <a:off x="3895356" y="4216331"/>
              <a:ext cx="2798371" cy="33635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b="1" i="1" dirty="0" err="1">
                  <a:ln w="19050">
                    <a:noFill/>
                  </a:ln>
                  <a:latin typeface="Montserrat"/>
                </a:rPr>
                <a:t>Qoezion</a:t>
              </a:r>
              <a:endParaRPr lang="fr-FR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1A18189-F14D-0C7C-B028-021AA5079B9C}"/>
              </a:ext>
            </a:extLst>
          </p:cNvPr>
          <p:cNvSpPr/>
          <p:nvPr/>
        </p:nvSpPr>
        <p:spPr>
          <a:xfrm>
            <a:off x="322059" y="330799"/>
            <a:ext cx="4154444" cy="590472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4B80DDD-E94D-0CAE-CDA5-D565EDEB3479}"/>
              </a:ext>
            </a:extLst>
          </p:cNvPr>
          <p:cNvSpPr txBox="1">
            <a:spLocks/>
          </p:cNvSpPr>
          <p:nvPr/>
        </p:nvSpPr>
        <p:spPr>
          <a:xfrm>
            <a:off x="322059" y="381609"/>
            <a:ext cx="4154444" cy="497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latin typeface="Myriad Pro" panose="020B0503030403020204" pitchFamily="34" charset="0"/>
              </a:rPr>
              <a:t>Remplir le formulaire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4A504C-56D2-B213-E521-7BF9E961DED3}"/>
              </a:ext>
            </a:extLst>
          </p:cNvPr>
          <p:cNvSpPr txBox="1"/>
          <p:nvPr/>
        </p:nvSpPr>
        <p:spPr>
          <a:xfrm>
            <a:off x="443406" y="2156226"/>
            <a:ext cx="391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Après avoir lu la page, cliquez sur « suivant » pour passer à la suivante. 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1FCD247D-5EB3-3598-A7B5-7BA024D0D304}"/>
              </a:ext>
            </a:extLst>
          </p:cNvPr>
          <p:cNvSpPr/>
          <p:nvPr/>
        </p:nvSpPr>
        <p:spPr>
          <a:xfrm>
            <a:off x="3346152" y="6242307"/>
            <a:ext cx="859178" cy="21766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BAE729D0-9DB9-A05A-47C4-8CC4B1870512}"/>
              </a:ext>
            </a:extLst>
          </p:cNvPr>
          <p:cNvSpPr/>
          <p:nvPr/>
        </p:nvSpPr>
        <p:spPr>
          <a:xfrm rot="20210683">
            <a:off x="8967688" y="6536728"/>
            <a:ext cx="605929" cy="21062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A0A6DB6-8A64-8350-F1FC-E5E2C9B39A02}"/>
              </a:ext>
            </a:extLst>
          </p:cNvPr>
          <p:cNvSpPr txBox="1"/>
          <p:nvPr/>
        </p:nvSpPr>
        <p:spPr>
          <a:xfrm>
            <a:off x="475973" y="3506680"/>
            <a:ext cx="365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accéder au bouton « suivant », vous pouvez descendre dans la page si vous ne le voyez pas.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6C47607-861A-2E05-9E51-E0D1606EA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277" y="1166492"/>
            <a:ext cx="4336418" cy="53098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C47F3FE-9FF9-FC49-06D5-18818719D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642" y="381609"/>
            <a:ext cx="33623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0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583FFE69-0E28-5AEB-F856-D66F97C6C7B4}"/>
              </a:ext>
            </a:extLst>
          </p:cNvPr>
          <p:cNvGrpSpPr/>
          <p:nvPr/>
        </p:nvGrpSpPr>
        <p:grpSpPr>
          <a:xfrm rot="235210">
            <a:off x="-515975" y="864247"/>
            <a:ext cx="5079003" cy="568558"/>
            <a:chOff x="3895356" y="4126855"/>
            <a:chExt cx="2798371" cy="5450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1762E9-1AC6-9A9A-6F2C-607E59A8B138}"/>
                </a:ext>
              </a:extLst>
            </p:cNvPr>
            <p:cNvSpPr/>
            <p:nvPr/>
          </p:nvSpPr>
          <p:spPr>
            <a:xfrm>
              <a:off x="4499652" y="4126855"/>
              <a:ext cx="1729422" cy="545016"/>
            </a:xfrm>
            <a:prstGeom prst="rect">
              <a:avLst/>
            </a:prstGeom>
            <a:solidFill>
              <a:schemeClr val="bg1"/>
            </a:solidFill>
            <a:ln w="31750">
              <a:gradFill>
                <a:gsLst>
                  <a:gs pos="0">
                    <a:srgbClr val="FF0000"/>
                  </a:gs>
                  <a:gs pos="100000">
                    <a:srgbClr val="21D5F6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118A"/>
                  </a:solidFill>
                </a:ln>
                <a:latin typeface="Montserrat" panose="00000500000000000000" pitchFamily="50" charset="0"/>
              </a:endParaRPr>
            </a:p>
          </p:txBody>
        </p:sp>
        <p:sp>
          <p:nvSpPr>
            <p:cNvPr id="7" name="Sous-titre 2">
              <a:extLst>
                <a:ext uri="{FF2B5EF4-FFF2-40B4-BE49-F238E27FC236}">
                  <a16:creationId xmlns:a16="http://schemas.microsoft.com/office/drawing/2014/main" id="{5964B4D0-2862-2C36-64FD-FCD0094CBCD2}"/>
                </a:ext>
              </a:extLst>
            </p:cNvPr>
            <p:cNvSpPr txBox="1">
              <a:spLocks/>
            </p:cNvSpPr>
            <p:nvPr/>
          </p:nvSpPr>
          <p:spPr>
            <a:xfrm>
              <a:off x="3895356" y="4216331"/>
              <a:ext cx="2798371" cy="33635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b="1" i="1" dirty="0" err="1">
                  <a:ln w="19050">
                    <a:noFill/>
                  </a:ln>
                  <a:latin typeface="Montserrat"/>
                </a:rPr>
                <a:t>Qoezion</a:t>
              </a:r>
              <a:endParaRPr lang="fr-FR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1A18189-F14D-0C7C-B028-021AA5079B9C}"/>
              </a:ext>
            </a:extLst>
          </p:cNvPr>
          <p:cNvSpPr/>
          <p:nvPr/>
        </p:nvSpPr>
        <p:spPr>
          <a:xfrm>
            <a:off x="322059" y="330799"/>
            <a:ext cx="4154444" cy="590472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4B80DDD-E94D-0CAE-CDA5-D565EDEB3479}"/>
              </a:ext>
            </a:extLst>
          </p:cNvPr>
          <p:cNvSpPr txBox="1">
            <a:spLocks/>
          </p:cNvSpPr>
          <p:nvPr/>
        </p:nvSpPr>
        <p:spPr>
          <a:xfrm>
            <a:off x="322059" y="381609"/>
            <a:ext cx="4154444" cy="497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latin typeface="Myriad Pro" panose="020B0503030403020204" pitchFamily="34" charset="0"/>
              </a:rPr>
              <a:t>Remplir le formulaire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4A504C-56D2-B213-E521-7BF9E961DED3}"/>
              </a:ext>
            </a:extLst>
          </p:cNvPr>
          <p:cNvSpPr txBox="1"/>
          <p:nvPr/>
        </p:nvSpPr>
        <p:spPr>
          <a:xfrm>
            <a:off x="831083" y="2775221"/>
            <a:ext cx="4989106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/>
              <a:t>Durant le remplissage du formulaire, vous pouvez revenir à la page précédente voir à la première page en cliquant sur le bouton « retour » qui se trouve en bas de chaque page. </a:t>
            </a:r>
          </a:p>
        </p:txBody>
      </p:sp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B0F4DFB-E729-ABDD-F791-031AF329A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10" y="2982896"/>
            <a:ext cx="3170005" cy="1042389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C3AEAAE1-7A26-680C-046E-1DE6D7327EBB}"/>
              </a:ext>
            </a:extLst>
          </p:cNvPr>
          <p:cNvSpPr/>
          <p:nvPr/>
        </p:nvSpPr>
        <p:spPr>
          <a:xfrm>
            <a:off x="6719092" y="3373168"/>
            <a:ext cx="859178" cy="21766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5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583FFE69-0E28-5AEB-F856-D66F97C6C7B4}"/>
              </a:ext>
            </a:extLst>
          </p:cNvPr>
          <p:cNvGrpSpPr/>
          <p:nvPr/>
        </p:nvGrpSpPr>
        <p:grpSpPr>
          <a:xfrm rot="235210">
            <a:off x="-515975" y="864247"/>
            <a:ext cx="5079003" cy="568558"/>
            <a:chOff x="3895356" y="4126855"/>
            <a:chExt cx="2798371" cy="5450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1762E9-1AC6-9A9A-6F2C-607E59A8B138}"/>
                </a:ext>
              </a:extLst>
            </p:cNvPr>
            <p:cNvSpPr/>
            <p:nvPr/>
          </p:nvSpPr>
          <p:spPr>
            <a:xfrm>
              <a:off x="4499652" y="4126855"/>
              <a:ext cx="1729422" cy="545016"/>
            </a:xfrm>
            <a:prstGeom prst="rect">
              <a:avLst/>
            </a:prstGeom>
            <a:solidFill>
              <a:schemeClr val="bg1"/>
            </a:solidFill>
            <a:ln w="31750">
              <a:gradFill>
                <a:gsLst>
                  <a:gs pos="0">
                    <a:srgbClr val="FF0000"/>
                  </a:gs>
                  <a:gs pos="100000">
                    <a:srgbClr val="21D5F6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118A"/>
                  </a:solidFill>
                </a:ln>
                <a:latin typeface="Montserrat" panose="00000500000000000000" pitchFamily="50" charset="0"/>
              </a:endParaRPr>
            </a:p>
          </p:txBody>
        </p:sp>
        <p:sp>
          <p:nvSpPr>
            <p:cNvPr id="7" name="Sous-titre 2">
              <a:extLst>
                <a:ext uri="{FF2B5EF4-FFF2-40B4-BE49-F238E27FC236}">
                  <a16:creationId xmlns:a16="http://schemas.microsoft.com/office/drawing/2014/main" id="{5964B4D0-2862-2C36-64FD-FCD0094CBCD2}"/>
                </a:ext>
              </a:extLst>
            </p:cNvPr>
            <p:cNvSpPr txBox="1">
              <a:spLocks/>
            </p:cNvSpPr>
            <p:nvPr/>
          </p:nvSpPr>
          <p:spPr>
            <a:xfrm>
              <a:off x="3895356" y="4216331"/>
              <a:ext cx="2798371" cy="33635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b="1" i="1" dirty="0">
                  <a:ln w="19050">
                    <a:noFill/>
                  </a:ln>
                  <a:latin typeface="Montserrat"/>
                </a:rPr>
                <a:t>Votre identité</a:t>
              </a:r>
              <a:endParaRPr lang="fr-FR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1A18189-F14D-0C7C-B028-021AA5079B9C}"/>
              </a:ext>
            </a:extLst>
          </p:cNvPr>
          <p:cNvSpPr/>
          <p:nvPr/>
        </p:nvSpPr>
        <p:spPr>
          <a:xfrm>
            <a:off x="322059" y="330799"/>
            <a:ext cx="4154444" cy="590472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4B80DDD-E94D-0CAE-CDA5-D565EDEB3479}"/>
              </a:ext>
            </a:extLst>
          </p:cNvPr>
          <p:cNvSpPr txBox="1">
            <a:spLocks/>
          </p:cNvSpPr>
          <p:nvPr/>
        </p:nvSpPr>
        <p:spPr>
          <a:xfrm>
            <a:off x="322059" y="381609"/>
            <a:ext cx="4154444" cy="497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latin typeface="Myriad Pro" panose="020B0503030403020204" pitchFamily="34" charset="0"/>
              </a:rPr>
              <a:t>Remplir le formulaire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4A504C-56D2-B213-E521-7BF9E961DED3}"/>
              </a:ext>
            </a:extLst>
          </p:cNvPr>
          <p:cNvSpPr txBox="1"/>
          <p:nvPr/>
        </p:nvSpPr>
        <p:spPr>
          <a:xfrm>
            <a:off x="6493306" y="737349"/>
            <a:ext cx="537663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/>
              <a:t>Vous pouvez désormais inscrire vos informations personnelles. </a:t>
            </a:r>
          </a:p>
          <a:p>
            <a:r>
              <a:rPr lang="fr-FR" sz="2000" dirty="0"/>
              <a:t>Certaines de vos informations seront déjà inscrites grâce à la création de votre compte. </a:t>
            </a:r>
          </a:p>
          <a:p>
            <a:r>
              <a:rPr lang="fr-FR" sz="2000" dirty="0"/>
              <a:t>Vous pouvez également mettre une photo de profil en cliquant sur le rond en haut de la page et en sélectionnant une photo dans vos fichiers.  </a:t>
            </a:r>
          </a:p>
          <a:p>
            <a:r>
              <a:rPr lang="fr-FR" sz="2000" dirty="0"/>
              <a:t>Puis, finissez par appuyer sur le bouton « Suivant ». </a:t>
            </a:r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917AD50F-BC71-6622-CA65-0B75DB7BC073}"/>
              </a:ext>
            </a:extLst>
          </p:cNvPr>
          <p:cNvSpPr/>
          <p:nvPr/>
        </p:nvSpPr>
        <p:spPr>
          <a:xfrm>
            <a:off x="7826889" y="5120512"/>
            <a:ext cx="973607" cy="1292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6CC263A-2BEF-1F82-5941-4CA868673207}"/>
              </a:ext>
            </a:extLst>
          </p:cNvPr>
          <p:cNvSpPr txBox="1"/>
          <p:nvPr/>
        </p:nvSpPr>
        <p:spPr>
          <a:xfrm>
            <a:off x="363848" y="3523491"/>
            <a:ext cx="1698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Votre nom de famille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7B9DFE5-120F-A9EF-BA55-99277374BD7C}"/>
              </a:ext>
            </a:extLst>
          </p:cNvPr>
          <p:cNvSpPr txBox="1"/>
          <p:nvPr/>
        </p:nvSpPr>
        <p:spPr>
          <a:xfrm>
            <a:off x="827634" y="2986543"/>
            <a:ext cx="1450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Votre Prénom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392CB-80DF-347B-FC2E-CE2F9BA3B1D1}"/>
              </a:ext>
            </a:extLst>
          </p:cNvPr>
          <p:cNvSpPr txBox="1"/>
          <p:nvPr/>
        </p:nvSpPr>
        <p:spPr>
          <a:xfrm>
            <a:off x="-19387" y="4525353"/>
            <a:ext cx="193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Votre date de naissance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5B9B2F4-DB26-3099-206A-EF397FB775AC}"/>
              </a:ext>
            </a:extLst>
          </p:cNvPr>
          <p:cNvSpPr txBox="1"/>
          <p:nvPr/>
        </p:nvSpPr>
        <p:spPr>
          <a:xfrm>
            <a:off x="523826" y="6242429"/>
            <a:ext cx="137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Votre numéro de téléphone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71587E4-0FCD-AC72-300A-D598D3FA5AEB}"/>
              </a:ext>
            </a:extLst>
          </p:cNvPr>
          <p:cNvSpPr txBox="1"/>
          <p:nvPr/>
        </p:nvSpPr>
        <p:spPr>
          <a:xfrm>
            <a:off x="-435090" y="5782067"/>
            <a:ext cx="233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Votre adresse mail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4CA0902-54E6-9461-338F-F7E2B7E05EA3}"/>
              </a:ext>
            </a:extLst>
          </p:cNvPr>
          <p:cNvSpPr txBox="1"/>
          <p:nvPr/>
        </p:nvSpPr>
        <p:spPr>
          <a:xfrm>
            <a:off x="-564939" y="4056257"/>
            <a:ext cx="2466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Votre sexe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0D128DE-6923-FDEC-96DE-59EAD7384140}"/>
              </a:ext>
            </a:extLst>
          </p:cNvPr>
          <p:cNvSpPr txBox="1"/>
          <p:nvPr/>
        </p:nvSpPr>
        <p:spPr>
          <a:xfrm>
            <a:off x="5832881" y="4403058"/>
            <a:ext cx="192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Votre département de résidence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37E719F-FE83-FF50-45EB-FCA7E82A7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238" y="1563544"/>
            <a:ext cx="3124704" cy="50670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3717AD6-AB55-2C68-7009-97DA39341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963" y="4344006"/>
            <a:ext cx="3088026" cy="235717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8EA2670-4933-1DC4-646A-7B9835E62148}"/>
              </a:ext>
            </a:extLst>
          </p:cNvPr>
          <p:cNvSpPr txBox="1"/>
          <p:nvPr/>
        </p:nvSpPr>
        <p:spPr>
          <a:xfrm>
            <a:off x="5845258" y="5053294"/>
            <a:ext cx="192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Permis de conduire ? 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16BF32C4-03EA-5B53-014D-6685F1186AAA}"/>
              </a:ext>
            </a:extLst>
          </p:cNvPr>
          <p:cNvSpPr/>
          <p:nvPr/>
        </p:nvSpPr>
        <p:spPr>
          <a:xfrm>
            <a:off x="7826888" y="5736385"/>
            <a:ext cx="973607" cy="1292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F9E94A8-9F71-F2DE-4197-99DA5E621510}"/>
              </a:ext>
            </a:extLst>
          </p:cNvPr>
          <p:cNvSpPr txBox="1"/>
          <p:nvPr/>
        </p:nvSpPr>
        <p:spPr>
          <a:xfrm>
            <a:off x="5857945" y="5662511"/>
            <a:ext cx="192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Véhicule tout-terrain ? 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CA8FEDEC-B37A-65C6-93F9-D5DDF9E77ADC}"/>
              </a:ext>
            </a:extLst>
          </p:cNvPr>
          <p:cNvSpPr/>
          <p:nvPr/>
        </p:nvSpPr>
        <p:spPr>
          <a:xfrm>
            <a:off x="1922025" y="6375331"/>
            <a:ext cx="724414" cy="1248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084331C4-2366-94A4-59E7-159977A4043E}"/>
              </a:ext>
            </a:extLst>
          </p:cNvPr>
          <p:cNvSpPr/>
          <p:nvPr/>
        </p:nvSpPr>
        <p:spPr>
          <a:xfrm>
            <a:off x="1938233" y="5856518"/>
            <a:ext cx="724414" cy="1248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C61CBA84-D94F-9A6A-FB14-1F061EFE827E}"/>
              </a:ext>
            </a:extLst>
          </p:cNvPr>
          <p:cNvSpPr/>
          <p:nvPr/>
        </p:nvSpPr>
        <p:spPr>
          <a:xfrm>
            <a:off x="1915536" y="5191794"/>
            <a:ext cx="724414" cy="1248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AAF2CE3-8A58-3CA1-3777-A118CDC17E15}"/>
              </a:ext>
            </a:extLst>
          </p:cNvPr>
          <p:cNvSpPr txBox="1"/>
          <p:nvPr/>
        </p:nvSpPr>
        <p:spPr>
          <a:xfrm>
            <a:off x="189759" y="5029790"/>
            <a:ext cx="169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Si mineur, autorisation parentale à déposer</a:t>
            </a: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74449897-BF46-E4B8-BED3-C79456AD865D}"/>
              </a:ext>
            </a:extLst>
          </p:cNvPr>
          <p:cNvSpPr/>
          <p:nvPr/>
        </p:nvSpPr>
        <p:spPr>
          <a:xfrm>
            <a:off x="1938233" y="4613062"/>
            <a:ext cx="724414" cy="1248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537A4F1E-40DE-B9F2-71E5-69571507CD19}"/>
              </a:ext>
            </a:extLst>
          </p:cNvPr>
          <p:cNvSpPr/>
          <p:nvPr/>
        </p:nvSpPr>
        <p:spPr>
          <a:xfrm>
            <a:off x="1923654" y="4124723"/>
            <a:ext cx="724414" cy="1248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BCDBE197-0E8F-4CA3-CA3D-BDB238C1CE29}"/>
              </a:ext>
            </a:extLst>
          </p:cNvPr>
          <p:cNvSpPr/>
          <p:nvPr/>
        </p:nvSpPr>
        <p:spPr>
          <a:xfrm>
            <a:off x="1922025" y="3599849"/>
            <a:ext cx="724414" cy="1248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D039D071-3ED1-072C-9549-B6AB8B70D7C5}"/>
              </a:ext>
            </a:extLst>
          </p:cNvPr>
          <p:cNvSpPr/>
          <p:nvPr/>
        </p:nvSpPr>
        <p:spPr>
          <a:xfrm>
            <a:off x="1938233" y="3081036"/>
            <a:ext cx="724414" cy="1248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87D5FBA-D5A5-3C9A-7E7E-2373A3512E77}"/>
              </a:ext>
            </a:extLst>
          </p:cNvPr>
          <p:cNvSpPr/>
          <p:nvPr/>
        </p:nvSpPr>
        <p:spPr>
          <a:xfrm>
            <a:off x="2937753" y="3143438"/>
            <a:ext cx="914400" cy="62403"/>
          </a:xfrm>
          <a:prstGeom prst="rect">
            <a:avLst/>
          </a:prstGeom>
          <a:solidFill>
            <a:srgbClr val="FFDAD5"/>
          </a:solidFill>
          <a:ln>
            <a:solidFill>
              <a:srgbClr val="FFDA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35364BF-C6C3-443B-A278-B86AA9B883F5}"/>
              </a:ext>
            </a:extLst>
          </p:cNvPr>
          <p:cNvSpPr/>
          <p:nvPr/>
        </p:nvSpPr>
        <p:spPr>
          <a:xfrm>
            <a:off x="2924651" y="3659111"/>
            <a:ext cx="914400" cy="62403"/>
          </a:xfrm>
          <a:prstGeom prst="rect">
            <a:avLst/>
          </a:prstGeom>
          <a:solidFill>
            <a:srgbClr val="FFDAD5"/>
          </a:solidFill>
          <a:ln>
            <a:solidFill>
              <a:srgbClr val="FFDA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39D0C8-F1DA-F73F-F3B6-12717DAFD1D3}"/>
              </a:ext>
            </a:extLst>
          </p:cNvPr>
          <p:cNvSpPr/>
          <p:nvPr/>
        </p:nvSpPr>
        <p:spPr>
          <a:xfrm>
            <a:off x="2937753" y="4706665"/>
            <a:ext cx="914400" cy="62403"/>
          </a:xfrm>
          <a:prstGeom prst="rect">
            <a:avLst/>
          </a:prstGeom>
          <a:solidFill>
            <a:srgbClr val="FFDAD5"/>
          </a:solidFill>
          <a:ln>
            <a:solidFill>
              <a:srgbClr val="FFDA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4A9233-43E2-E951-266A-E7FA11810B18}"/>
              </a:ext>
            </a:extLst>
          </p:cNvPr>
          <p:cNvSpPr/>
          <p:nvPr/>
        </p:nvSpPr>
        <p:spPr>
          <a:xfrm>
            <a:off x="2924651" y="5918920"/>
            <a:ext cx="914400" cy="62403"/>
          </a:xfrm>
          <a:prstGeom prst="rect">
            <a:avLst/>
          </a:prstGeom>
          <a:solidFill>
            <a:srgbClr val="FFDAD5"/>
          </a:solidFill>
          <a:ln>
            <a:solidFill>
              <a:srgbClr val="FFDA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8AE951A-6EA6-F003-701D-8E31B5C0337C}"/>
              </a:ext>
            </a:extLst>
          </p:cNvPr>
          <p:cNvSpPr/>
          <p:nvPr/>
        </p:nvSpPr>
        <p:spPr>
          <a:xfrm>
            <a:off x="3213220" y="6420586"/>
            <a:ext cx="914400" cy="62403"/>
          </a:xfrm>
          <a:prstGeom prst="rect">
            <a:avLst/>
          </a:prstGeom>
          <a:solidFill>
            <a:srgbClr val="FFDAD5"/>
          </a:solidFill>
          <a:ln>
            <a:solidFill>
              <a:srgbClr val="FFDA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5B0CC3CB-A2D7-31D9-9BDF-DE5D768929EC}"/>
              </a:ext>
            </a:extLst>
          </p:cNvPr>
          <p:cNvSpPr/>
          <p:nvPr/>
        </p:nvSpPr>
        <p:spPr>
          <a:xfrm>
            <a:off x="7826887" y="4569265"/>
            <a:ext cx="973607" cy="1292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06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18E837EDEE14F92D63784E47BB04B" ma:contentTypeVersion="16" ma:contentTypeDescription="Crée un document." ma:contentTypeScope="" ma:versionID="3a87cfe0668e7aa4ff9e68ffd3d379ac">
  <xsd:schema xmlns:xsd="http://www.w3.org/2001/XMLSchema" xmlns:xs="http://www.w3.org/2001/XMLSchema" xmlns:p="http://schemas.microsoft.com/office/2006/metadata/properties" xmlns:ns2="7d878f57-3858-4905-89a7-8591b68c1008" xmlns:ns3="faf9796c-f36f-47d5-af63-84b19e6a2a93" targetNamespace="http://schemas.microsoft.com/office/2006/metadata/properties" ma:root="true" ma:fieldsID="cb77d4d47714c0c3d852b76f5c43d9f0" ns2:_="" ns3:_="">
    <xsd:import namespace="7d878f57-3858-4905-89a7-8591b68c1008"/>
    <xsd:import namespace="faf9796c-f36f-47d5-af63-84b19e6a2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78f57-3858-4905-89a7-8591b68c1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392c6843-91fc-4794-8f79-6d2ee591e8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9796c-f36f-47d5-af63-84b19e6a2a9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165aa8f-b0d3-4755-9cc8-fae8f22155c6}" ma:internalName="TaxCatchAll" ma:showField="CatchAllData" ma:web="faf9796c-f36f-47d5-af63-84b19e6a2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f9796c-f36f-47d5-af63-84b19e6a2a93" xsi:nil="true"/>
    <lcf76f155ced4ddcb4097134ff3c332f xmlns="7d878f57-3858-4905-89a7-8591b68c1008">
      <Terms xmlns="http://schemas.microsoft.com/office/infopath/2007/PartnerControls"/>
    </lcf76f155ced4ddcb4097134ff3c332f>
    <MediaLengthInSeconds xmlns="7d878f57-3858-4905-89a7-8591b68c1008" xsi:nil="true"/>
  </documentManagement>
</p:properties>
</file>

<file path=customXml/itemProps1.xml><?xml version="1.0" encoding="utf-8"?>
<ds:datastoreItem xmlns:ds="http://schemas.openxmlformats.org/officeDocument/2006/customXml" ds:itemID="{A4EC96CA-2FE4-43A9-8F60-BFD53957A6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878f57-3858-4905-89a7-8591b68c1008"/>
    <ds:schemaRef ds:uri="faf9796c-f36f-47d5-af63-84b19e6a2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A60554-E9AA-4E87-BCC5-A7D5AC5AC9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8A2D0D-4EFB-4B8A-A532-88FF64942509}">
  <ds:schemaRefs>
    <ds:schemaRef ds:uri="00b1823c-293e-47cd-9b38-7123edc6a307"/>
    <ds:schemaRef ds:uri="6e2093c9-c773-45a5-afc4-e6fd2def300e"/>
    <ds:schemaRef ds:uri="7d878f57-3858-4905-89a7-8591b68c1008"/>
    <ds:schemaRef ds:uri="faf9796c-f36f-47d5-af63-84b19e6a2a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619</Words>
  <Application>Microsoft Office PowerPoint</Application>
  <PresentationFormat>Grand écran</PresentationFormat>
  <Paragraphs>82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Apple Color Emoji</vt:lpstr>
      <vt:lpstr>Arial</vt:lpstr>
      <vt:lpstr>Calibri</vt:lpstr>
      <vt:lpstr>Calibri Light</vt:lpstr>
      <vt:lpstr>Montserrat</vt:lpstr>
      <vt:lpstr>Myriad Pro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FALLER - LA PLAGNE</dc:creator>
  <cp:lastModifiedBy>Clémence D'ALLARD - LA PLAGNE</cp:lastModifiedBy>
  <cp:revision>15</cp:revision>
  <dcterms:created xsi:type="dcterms:W3CDTF">2023-07-20T12:03:06Z</dcterms:created>
  <dcterms:modified xsi:type="dcterms:W3CDTF">2026-05-07T12:19:17Z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0x010100F6C18E837EDEE14F92D63784E47BB04B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